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5"/>
    <p:sldMasterId id="2147483676" r:id="rId6"/>
  </p:sldMasterIdLst>
  <p:notesMasterIdLst>
    <p:notesMasterId r:id="rId26"/>
  </p:notesMasterIdLst>
  <p:handoutMasterIdLst>
    <p:handoutMasterId r:id="rId27"/>
  </p:handoutMasterIdLst>
  <p:sldIdLst>
    <p:sldId id="277" r:id="rId7"/>
    <p:sldId id="297" r:id="rId8"/>
    <p:sldId id="302" r:id="rId9"/>
    <p:sldId id="300" r:id="rId10"/>
    <p:sldId id="301" r:id="rId11"/>
    <p:sldId id="314" r:id="rId12"/>
    <p:sldId id="310" r:id="rId13"/>
    <p:sldId id="315" r:id="rId14"/>
    <p:sldId id="309" r:id="rId15"/>
    <p:sldId id="311" r:id="rId16"/>
    <p:sldId id="317" r:id="rId17"/>
    <p:sldId id="304" r:id="rId18"/>
    <p:sldId id="305" r:id="rId19"/>
    <p:sldId id="308" r:id="rId20"/>
    <p:sldId id="313" r:id="rId21"/>
    <p:sldId id="318" r:id="rId22"/>
    <p:sldId id="295" r:id="rId23"/>
    <p:sldId id="319" r:id="rId24"/>
    <p:sldId id="294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Gotham Bold" pitchFamily="2" charset="0"/>
      <p:regular r:id="rId29"/>
      <p:bold r:id="rId30"/>
      <p:italic r:id="rId31"/>
      <p:boldItalic r:id="rId32"/>
    </p:embeddedFont>
    <p:embeddedFont>
      <p:font typeface="Gotham Book" pitchFamily="2" charset="0"/>
      <p:regular r:id="rId33"/>
      <p:bold r:id="rId34"/>
      <p:italic r:id="rId35"/>
      <p:boldItalic r:id="rId36"/>
    </p:embeddedFont>
  </p:embeddedFontLst>
  <p:custDataLst>
    <p:tags r:id="rId37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2544" userDrawn="1">
          <p15:clr>
            <a:srgbClr val="A4A3A4"/>
          </p15:clr>
        </p15:guide>
        <p15:guide id="4" orient="horz" pos="4248" userDrawn="1">
          <p15:clr>
            <a:srgbClr val="A4A3A4"/>
          </p15:clr>
        </p15:guide>
        <p15:guide id="5" orient="horz" pos="48" userDrawn="1">
          <p15:clr>
            <a:srgbClr val="A4A3A4"/>
          </p15:clr>
        </p15:guide>
        <p15:guide id="6" orient="horz" pos="1720">
          <p15:clr>
            <a:srgbClr val="A4A3A4"/>
          </p15:clr>
        </p15:guide>
        <p15:guide id="7" pos="96" userDrawn="1">
          <p15:clr>
            <a:srgbClr val="A4A3A4"/>
          </p15:clr>
        </p15:guide>
        <p15:guide id="8" pos="761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30B"/>
    <a:srgbClr val="DE0B0A"/>
    <a:srgbClr val="30C5F0"/>
    <a:srgbClr val="F05908"/>
    <a:srgbClr val="FFA31D"/>
    <a:srgbClr val="202021"/>
    <a:srgbClr val="FCE38A"/>
    <a:srgbClr val="BDB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D93ED9-5B26-AAD9-79D9-183AD162A197}" v="32" dt="2020-08-27T15:06:04.235"/>
    <p1510:client id="{A05275D2-A99C-BB42-8F43-D8318D00A6DB}" v="56" dt="2020-08-27T02:37:46.128"/>
    <p1510:client id="{EE7EBF65-545E-7FCE-B6F4-EC5C0C95F9D8}" v="150" dt="2020-08-27T14:57:03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0" autoAdjust="0"/>
    <p:restoredTop sz="96283" autoAdjust="0"/>
  </p:normalViewPr>
  <p:slideViewPr>
    <p:cSldViewPr snapToGrid="0">
      <p:cViewPr>
        <p:scale>
          <a:sx n="110" d="100"/>
          <a:sy n="110" d="100"/>
        </p:scale>
        <p:origin x="648" y="640"/>
      </p:cViewPr>
      <p:guideLst>
        <p:guide orient="horz" pos="2136"/>
        <p:guide pos="3816"/>
        <p:guide orient="horz" pos="2544"/>
        <p:guide orient="horz" pos="4248"/>
        <p:guide orient="horz" pos="48"/>
        <p:guide orient="horz" pos="1720"/>
        <p:guide pos="96"/>
        <p:guide pos="76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1374" y="1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05" y="8718329"/>
            <a:ext cx="339096" cy="3390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2" name="Textfeld 11"/>
          <p:cNvSpPr txBox="1"/>
          <p:nvPr/>
        </p:nvSpPr>
        <p:spPr>
          <a:xfrm>
            <a:off x="880967" y="8720570"/>
            <a:ext cx="3444766" cy="17258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nl-NL"/>
            </a:defPPr>
            <a:lvl1pPr>
              <a:defRPr sz="800" cap="all" spc="110"/>
            </a:lvl1pPr>
          </a:lstStyle>
          <a:p>
            <a:r>
              <a:rPr lang="de-DE" b="0" dirty="0">
                <a:latin typeface="+mj-lt"/>
              </a:rPr>
              <a:t>CONFIDENTIAL</a:t>
            </a:r>
          </a:p>
        </p:txBody>
      </p:sp>
      <p:sp>
        <p:nvSpPr>
          <p:cNvPr id="3" name="Kopfzeilenplatzhalter 2"/>
          <p:cNvSpPr>
            <a:spLocks noGrp="1"/>
          </p:cNvSpPr>
          <p:nvPr>
            <p:ph type="hdr" sz="quarter"/>
          </p:nvPr>
        </p:nvSpPr>
        <p:spPr>
          <a:xfrm>
            <a:off x="488405" y="383721"/>
            <a:ext cx="5904512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3"/>
          </p:nvPr>
        </p:nvSpPr>
        <p:spPr>
          <a:xfrm>
            <a:off x="6254124" y="8893158"/>
            <a:ext cx="463496" cy="158354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1200"/>
            </a:lvl1pPr>
          </a:lstStyle>
          <a:p>
            <a:fld id="{EA38818C-8AF0-44A8-9049-2975D5FAD545}" type="slidenum">
              <a:rPr lang="de-DE" sz="800" smtClean="0"/>
              <a:t>‹#›</a:t>
            </a:fld>
            <a:endParaRPr lang="de-DE" sz="8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quarter" idx="1"/>
          </p:nvPr>
        </p:nvSpPr>
        <p:spPr>
          <a:xfrm>
            <a:off x="5265962" y="8893158"/>
            <a:ext cx="912813" cy="15287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2F47E-F8F0-4436-ABBC-0A024FEB316D}" type="datetime1">
              <a:rPr lang="nl-NL" sz="800" smtClean="0"/>
              <a:t>27-08-2020</a:t>
            </a:fld>
            <a:endParaRPr lang="de-DE" sz="80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2"/>
          </p:nvPr>
        </p:nvSpPr>
        <p:spPr>
          <a:xfrm>
            <a:off x="880967" y="8893158"/>
            <a:ext cx="2971800" cy="169993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1200"/>
            </a:lvl1pPr>
          </a:lstStyle>
          <a:p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953149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685800" y="458786"/>
            <a:ext cx="5486398" cy="45878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latin typeface="Gotham Bold" pitchFamily="50" charset="0"/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4639003" y="8852337"/>
            <a:ext cx="930165" cy="16250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latin typeface="Gotham Book" pitchFamily="50" charset="0"/>
              </a:defRPr>
            </a:lvl1pPr>
          </a:lstStyle>
          <a:p>
            <a:fld id="{B0411ECB-6B40-449D-99EF-FC7252A8B445}" type="datetime1">
              <a:rPr lang="nl-NL" smtClean="0"/>
              <a:t>27-08-2020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109566" y="8852338"/>
            <a:ext cx="3444766" cy="162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latin typeface="Gotham Book" pitchFamily="50" charset="0"/>
              </a:defRPr>
            </a:lvl1pPr>
          </a:lstStyle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5653839" y="8852338"/>
            <a:ext cx="504495" cy="1625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latin typeface="Gotham Book" pitchFamily="50" charset="0"/>
              </a:defRPr>
            </a:lvl1pPr>
          </a:lstStyle>
          <a:p>
            <a:fld id="{95E1FEEF-0F8F-4ECC-8435-243FF77EFE96}" type="slidenum">
              <a:rPr lang="nl-NL" smtClean="0"/>
              <a:pPr/>
              <a:t>‹#›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685212"/>
            <a:ext cx="339096" cy="339096"/>
          </a:xfrm>
          <a:prstGeom prst="rect">
            <a:avLst/>
          </a:prstGeom>
          <a:ln w="3175">
            <a:solidFill>
              <a:schemeClr val="bg1">
                <a:lumMod val="65000"/>
              </a:schemeClr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1109566" y="8679750"/>
            <a:ext cx="3444766" cy="172588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nl-NL"/>
            </a:defPPr>
            <a:lvl1pPr>
              <a:defRPr sz="800" cap="all" spc="110"/>
            </a:lvl1pPr>
          </a:lstStyle>
          <a:p>
            <a:r>
              <a:rPr lang="de-DE" b="0" dirty="0">
                <a:latin typeface="+mj-lt"/>
              </a:rPr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440659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58ECC38E-1B0D-4F2D-9E74-EFE981D521B3}" type="datetime1">
              <a:rPr lang="nl-NL" smtClean="0"/>
              <a:t>27-08-2020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2048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2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51D9FAE-29F0-44AE-9552-7982683A9861}" type="datetime1">
              <a:rPr lang="nl-NL" smtClean="0"/>
              <a:t>27-08-2020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4115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“Yu-Ding focused on voice fingerprint, my task was entire system,”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411ECB-6B40-449D-99EF-FC7252A8B445}" type="datetime1">
              <a:rPr lang="nl-NL" smtClean="0"/>
              <a:t>27-08-2020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9015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“Yu-Ding focused on voice fingerprint, my task was entire system,”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411ECB-6B40-449D-99EF-FC7252A8B445}" type="datetime1">
              <a:rPr lang="nl-NL" smtClean="0"/>
              <a:t>27-08-2020</a:t>
            </a:fld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8023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E1FEEF-0F8F-4ECC-8435-243FF77EFE96}" type="slidenum">
              <a:rPr lang="nl-NL" smtClean="0"/>
              <a:t>19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6AA4AC1-3B5B-4112-8ABF-03BED8F74B49}" type="datetime1">
              <a:rPr lang="nl-NL" smtClean="0"/>
              <a:t>27-08-2020</a:t>
            </a:fld>
            <a:endParaRPr lang="nl-NL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nl-NL"/>
              <a:t>Confidential</a:t>
            </a:r>
            <a:endParaRPr lang="nl-NL" dirty="0"/>
          </a:p>
        </p:txBody>
      </p:sp>
      <p:sp>
        <p:nvSpPr>
          <p:cNvPr id="7" name="Kopfzeilenplatzhalter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61417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9439" y="2731168"/>
            <a:ext cx="1299411" cy="1299411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 dirty="0">
                <a:latin typeface="+mj-lt"/>
              </a:rPr>
              <a:t>Title</a:t>
            </a:r>
            <a:r>
              <a:rPr lang="en-US" sz="1200" b="0" baseline="0" noProof="0" dirty="0">
                <a:latin typeface="+mj-lt"/>
              </a:rPr>
              <a:t> slide </a:t>
            </a:r>
            <a:endParaRPr lang="en-US" sz="1200" b="0" noProof="0" dirty="0">
              <a:latin typeface="+mn-lt"/>
            </a:endParaRP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50" name="Groep 19">
            <a:extLst>
              <a:ext uri="{FF2B5EF4-FFF2-40B4-BE49-F238E27FC236}">
                <a16:creationId xmlns:a16="http://schemas.microsoft.com/office/drawing/2014/main" id="{AF073153-29CD-4D31-99E1-C0DD9DD3EC3C}"/>
              </a:ext>
            </a:extLst>
          </p:cNvPr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51" name="Afbeelding 6">
              <a:extLst>
                <a:ext uri="{FF2B5EF4-FFF2-40B4-BE49-F238E27FC236}">
                  <a16:creationId xmlns:a16="http://schemas.microsoft.com/office/drawing/2014/main" id="{3D556FFB-813C-4D96-A0DA-BABE3AE92E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067" y="4779403"/>
              <a:ext cx="2005711" cy="1140653"/>
            </a:xfrm>
            <a:prstGeom prst="rect">
              <a:avLst/>
            </a:prstGeom>
          </p:spPr>
        </p:pic>
        <p:sp>
          <p:nvSpPr>
            <p:cNvPr id="52" name="Rechthoek 57">
              <a:extLst>
                <a:ext uri="{FF2B5EF4-FFF2-40B4-BE49-F238E27FC236}">
                  <a16:creationId xmlns:a16="http://schemas.microsoft.com/office/drawing/2014/main" id="{0BC446A9-F77F-42B5-A7F5-F36ED828146B}"/>
                </a:ext>
              </a:extLst>
            </p:cNvPr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3" name="Tekstvak 58">
              <a:extLst>
                <a:ext uri="{FF2B5EF4-FFF2-40B4-BE49-F238E27FC236}">
                  <a16:creationId xmlns:a16="http://schemas.microsoft.com/office/drawing/2014/main" id="{623A921D-6275-4D9D-AB4C-AD57F13C1D20}"/>
                </a:ext>
              </a:extLst>
            </p:cNvPr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an image.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4" name="Tekstvak 59">
              <a:extLst>
                <a:ext uri="{FF2B5EF4-FFF2-40B4-BE49-F238E27FC236}">
                  <a16:creationId xmlns:a16="http://schemas.microsoft.com/office/drawing/2014/main" id="{2417AC12-13AD-4ED7-BA4B-34C16111CF25}"/>
                </a:ext>
              </a:extLst>
            </p:cNvPr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latin typeface="+mj-lt"/>
                  <a:cs typeface="Segoe UI Light" panose="020B0502040204020203" pitchFamily="34" charset="0"/>
                </a:rPr>
                <a:t>Insert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55" name="Ovaal 60">
              <a:extLst>
                <a:ext uri="{FF2B5EF4-FFF2-40B4-BE49-F238E27FC236}">
                  <a16:creationId xmlns:a16="http://schemas.microsoft.com/office/drawing/2014/main" id="{5938B47C-9203-4711-93F0-DA34BCB46CB1}"/>
                </a:ext>
              </a:extLst>
            </p:cNvPr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56" name="Ovaal 61">
              <a:extLst>
                <a:ext uri="{FF2B5EF4-FFF2-40B4-BE49-F238E27FC236}">
                  <a16:creationId xmlns:a16="http://schemas.microsoft.com/office/drawing/2014/main" id="{CF735357-C5AF-464F-B6E5-917645993D41}"/>
                </a:ext>
              </a:extLst>
            </p:cNvPr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57" name="Rechte verbindingslijn 62">
              <a:extLst>
                <a:ext uri="{FF2B5EF4-FFF2-40B4-BE49-F238E27FC236}">
                  <a16:creationId xmlns:a16="http://schemas.microsoft.com/office/drawing/2014/main" id="{B4846408-766D-4AD4-BCE1-A34C18B6881F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71" name="Rechte verbindingslijn 63">
              <a:extLst>
                <a:ext uri="{FF2B5EF4-FFF2-40B4-BE49-F238E27FC236}">
                  <a16:creationId xmlns:a16="http://schemas.microsoft.com/office/drawing/2014/main" id="{BA24B5E9-C9AD-4528-80CB-DEB11485BEAD}"/>
                </a:ext>
              </a:extLst>
            </p:cNvPr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99" name="Rechte verbindingslijn 64">
              <a:extLst>
                <a:ext uri="{FF2B5EF4-FFF2-40B4-BE49-F238E27FC236}">
                  <a16:creationId xmlns:a16="http://schemas.microsoft.com/office/drawing/2014/main" id="{6C33A45B-D4C8-4233-BEF4-8CFCF04DC89F}"/>
                </a:ext>
              </a:extLst>
            </p:cNvPr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0" name="Icoontje afbeelding">
              <a:extLst>
                <a:ext uri="{FF2B5EF4-FFF2-40B4-BE49-F238E27FC236}">
                  <a16:creationId xmlns:a16="http://schemas.microsoft.com/office/drawing/2014/main" id="{5AFA344B-5E84-46D2-BC2C-6B2ED9E4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101" name="Tekstvak 33">
              <a:extLst>
                <a:ext uri="{FF2B5EF4-FFF2-40B4-BE49-F238E27FC236}">
                  <a16:creationId xmlns:a16="http://schemas.microsoft.com/office/drawing/2014/main" id="{CE84EDC4-AEB8-4188-ACE0-BDF0E0DB17C3}"/>
                </a:ext>
              </a:extLst>
            </p:cNvPr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latin typeface="+mn-lt"/>
                  <a:cs typeface="Segoe UI Light" panose="020B0502040204020203" pitchFamily="34" charset="0"/>
                </a:rPr>
                <a:t>Select the miniature slide, click the right mouse button and choose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ea typeface="+mn-ea"/>
                  <a:cs typeface="Segoe UI Light" panose="020B0502040204020203" pitchFamily="34" charset="0"/>
                </a:rPr>
                <a:t>Reset slide</a:t>
              </a:r>
              <a:endParaRPr lang="en-US" sz="1100" b="0" kern="0" noProof="0" dirty="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102" name="Ovaal 67">
              <a:extLst>
                <a:ext uri="{FF2B5EF4-FFF2-40B4-BE49-F238E27FC236}">
                  <a16:creationId xmlns:a16="http://schemas.microsoft.com/office/drawing/2014/main" id="{3DE4F6DF-6E1B-4666-A332-8ABE4130CAEB}"/>
                </a:ext>
              </a:extLst>
            </p:cNvPr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103" name="Rechte verbindingslijn 68">
              <a:extLst>
                <a:ext uri="{FF2B5EF4-FFF2-40B4-BE49-F238E27FC236}">
                  <a16:creationId xmlns:a16="http://schemas.microsoft.com/office/drawing/2014/main" id="{E68AC344-6CAC-406F-ABB6-328E55B75AA1}"/>
                </a:ext>
              </a:extLst>
            </p:cNvPr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04" name="Groep 69">
              <a:extLst>
                <a:ext uri="{FF2B5EF4-FFF2-40B4-BE49-F238E27FC236}">
                  <a16:creationId xmlns:a16="http://schemas.microsoft.com/office/drawing/2014/main" id="{23C12633-CAC4-42D8-9562-E24B7DC0D80C}"/>
                </a:ext>
              </a:extLst>
            </p:cNvPr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20" name="Afgeronde rechthoek 86">
                <a:extLst>
                  <a:ext uri="{FF2B5EF4-FFF2-40B4-BE49-F238E27FC236}">
                    <a16:creationId xmlns:a16="http://schemas.microsoft.com/office/drawing/2014/main" id="{A6CDA4B2-DDFF-4F1A-9F73-AE9C72C6D331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21" name="Tekstvak 81">
                <a:extLst>
                  <a:ext uri="{FF2B5EF4-FFF2-40B4-BE49-F238E27FC236}">
                    <a16:creationId xmlns:a16="http://schemas.microsoft.com/office/drawing/2014/main" id="{E9BBAC6F-7A64-4E84-B262-ED56EFA928F3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22" name="Rechte verbindingslijn 88">
                <a:extLst>
                  <a:ext uri="{FF2B5EF4-FFF2-40B4-BE49-F238E27FC236}">
                    <a16:creationId xmlns:a16="http://schemas.microsoft.com/office/drawing/2014/main" id="{9C9C72CB-3FE7-40A5-9706-2C82C2C0CDF2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Gelijkbenige driehoek 89">
                <a:extLst>
                  <a:ext uri="{FF2B5EF4-FFF2-40B4-BE49-F238E27FC236}">
                    <a16:creationId xmlns:a16="http://schemas.microsoft.com/office/drawing/2014/main" id="{A3BF902E-CAC1-4EB6-AD38-14D1CAB8EC92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105" name="Groep 71">
              <a:extLst>
                <a:ext uri="{FF2B5EF4-FFF2-40B4-BE49-F238E27FC236}">
                  <a16:creationId xmlns:a16="http://schemas.microsoft.com/office/drawing/2014/main" id="{03C5A08B-499E-49CF-A38F-9CBB8D9C3E38}"/>
                </a:ext>
              </a:extLst>
            </p:cNvPr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106" name="Rechthoek 72">
                <a:extLst>
                  <a:ext uri="{FF2B5EF4-FFF2-40B4-BE49-F238E27FC236}">
                    <a16:creationId xmlns:a16="http://schemas.microsoft.com/office/drawing/2014/main" id="{ADCE463A-B4CF-4390-92A4-2DCFC6098EAC}"/>
                  </a:ext>
                </a:extLst>
              </p:cNvPr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107" name="Groep 73">
                <a:extLst>
                  <a:ext uri="{FF2B5EF4-FFF2-40B4-BE49-F238E27FC236}">
                    <a16:creationId xmlns:a16="http://schemas.microsoft.com/office/drawing/2014/main" id="{F6822C6D-5388-4DEA-BED7-D1487EC75D81}"/>
                  </a:ext>
                </a:extLst>
              </p:cNvPr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110" name="Rechthoek 76">
                  <a:extLst>
                    <a:ext uri="{FF2B5EF4-FFF2-40B4-BE49-F238E27FC236}">
                      <a16:creationId xmlns:a16="http://schemas.microsoft.com/office/drawing/2014/main" id="{9744EB42-F3D1-4FB4-91FB-80F03223E229}"/>
                    </a:ext>
                  </a:extLst>
                </p:cNvPr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111" name="Groep 77">
                  <a:extLst>
                    <a:ext uri="{FF2B5EF4-FFF2-40B4-BE49-F238E27FC236}">
                      <a16:creationId xmlns:a16="http://schemas.microsoft.com/office/drawing/2014/main" id="{3BE70247-AFC3-488F-88C6-35A5D85FD63A}"/>
                    </a:ext>
                  </a:extLst>
                </p:cNvPr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114" name="Afgeronde rechthoek 80">
                    <a:extLst>
                      <a:ext uri="{FF2B5EF4-FFF2-40B4-BE49-F238E27FC236}">
                        <a16:creationId xmlns:a16="http://schemas.microsoft.com/office/drawing/2014/main" id="{F172C362-F893-422A-96D9-DE6F4AD76936}"/>
                      </a:ext>
                    </a:extLst>
                  </p:cNvPr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5" name="Rechthoek 81">
                    <a:extLst>
                      <a:ext uri="{FF2B5EF4-FFF2-40B4-BE49-F238E27FC236}">
                        <a16:creationId xmlns:a16="http://schemas.microsoft.com/office/drawing/2014/main" id="{D467E581-B4ED-4FD8-8257-B8C3791DC0C6}"/>
                      </a:ext>
                    </a:extLst>
                  </p:cNvPr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6" name="Rechthoek 82">
                    <a:extLst>
                      <a:ext uri="{FF2B5EF4-FFF2-40B4-BE49-F238E27FC236}">
                        <a16:creationId xmlns:a16="http://schemas.microsoft.com/office/drawing/2014/main" id="{1A760995-A0B3-47B1-AB96-CD1D831744A3}"/>
                      </a:ext>
                    </a:extLst>
                  </p:cNvPr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7" name="Rechthoek 83">
                    <a:extLst>
                      <a:ext uri="{FF2B5EF4-FFF2-40B4-BE49-F238E27FC236}">
                        <a16:creationId xmlns:a16="http://schemas.microsoft.com/office/drawing/2014/main" id="{7139F9BE-B292-4037-9CCB-38FD5A0A0782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8" name="Rechthoek 84">
                    <a:extLst>
                      <a:ext uri="{FF2B5EF4-FFF2-40B4-BE49-F238E27FC236}">
                        <a16:creationId xmlns:a16="http://schemas.microsoft.com/office/drawing/2014/main" id="{496627CD-6721-4F03-9DB1-61247FCB8BFB}"/>
                      </a:ext>
                    </a:extLst>
                  </p:cNvPr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19" name="Rechthoek 85">
                    <a:extLst>
                      <a:ext uri="{FF2B5EF4-FFF2-40B4-BE49-F238E27FC236}">
                        <a16:creationId xmlns:a16="http://schemas.microsoft.com/office/drawing/2014/main" id="{66125477-8674-44F3-8863-1C734C430D0E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112" name="Rechthoek 78">
                  <a:extLst>
                    <a:ext uri="{FF2B5EF4-FFF2-40B4-BE49-F238E27FC236}">
                      <a16:creationId xmlns:a16="http://schemas.microsoft.com/office/drawing/2014/main" id="{350C0C68-92B6-490A-A60C-C8A84B0B47A7}"/>
                    </a:ext>
                  </a:extLst>
                </p:cNvPr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113" name="Gelijkbenige driehoek 79">
                  <a:extLst>
                    <a:ext uri="{FF2B5EF4-FFF2-40B4-BE49-F238E27FC236}">
                      <a16:creationId xmlns:a16="http://schemas.microsoft.com/office/drawing/2014/main" id="{D1C97341-0C55-46E2-9A37-DE07170D6B04}"/>
                    </a:ext>
                  </a:extLst>
                </p:cNvPr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108" name="Afgeronde rechthoek 74">
                <a:extLst>
                  <a:ext uri="{FF2B5EF4-FFF2-40B4-BE49-F238E27FC236}">
                    <a16:creationId xmlns:a16="http://schemas.microsoft.com/office/drawing/2014/main" id="{617AC5A8-63AD-427C-BF9E-D88219467B43}"/>
                  </a:ext>
                </a:extLst>
              </p:cNvPr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109" name="Picture 3">
                <a:extLst>
                  <a:ext uri="{FF2B5EF4-FFF2-40B4-BE49-F238E27FC236}">
                    <a16:creationId xmlns:a16="http://schemas.microsoft.com/office/drawing/2014/main" id="{7C1F3F2B-79D8-476D-BAA9-BD856C18E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62755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231" name="Groep 83">
            <a:extLst>
              <a:ext uri="{FF2B5EF4-FFF2-40B4-BE49-F238E27FC236}">
                <a16:creationId xmlns:a16="http://schemas.microsoft.com/office/drawing/2014/main" id="{D7BE1673-4C88-46BB-94C4-D0D2747F6CB4}"/>
              </a:ext>
            </a:extLst>
          </p:cNvPr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233" name="Groep 84">
              <a:extLst>
                <a:ext uri="{FF2B5EF4-FFF2-40B4-BE49-F238E27FC236}">
                  <a16:creationId xmlns:a16="http://schemas.microsoft.com/office/drawing/2014/main" id="{93230780-EA42-4C87-8644-B99CA67C01C2}"/>
                </a:ext>
              </a:extLst>
            </p:cNvPr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96" name="Rechthoek 962">
                <a:extLst>
                  <a:ext uri="{FF2B5EF4-FFF2-40B4-BE49-F238E27FC236}">
                    <a16:creationId xmlns:a16="http://schemas.microsoft.com/office/drawing/2014/main" id="{F477B54A-EB99-4D8D-9B65-17C2F8E195D3}"/>
                  </a:ext>
                </a:extLst>
              </p:cNvPr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97" name="Groep 218">
                <a:extLst>
                  <a:ext uri="{FF2B5EF4-FFF2-40B4-BE49-F238E27FC236}">
                    <a16:creationId xmlns:a16="http://schemas.microsoft.com/office/drawing/2014/main" id="{F476E4F4-76F4-4842-B6A6-B3D41F73EA86}"/>
                  </a:ext>
                </a:extLst>
              </p:cNvPr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98" name="Group 879">
                  <a:extLst>
                    <a:ext uri="{FF2B5EF4-FFF2-40B4-BE49-F238E27FC236}">
                      <a16:creationId xmlns:a16="http://schemas.microsoft.com/office/drawing/2014/main" id="{B0862045-6EF3-418D-8413-90F70FCA4F7F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300" name="Freeform 886">
                    <a:extLst>
                      <a:ext uri="{FF2B5EF4-FFF2-40B4-BE49-F238E27FC236}">
                        <a16:creationId xmlns:a16="http://schemas.microsoft.com/office/drawing/2014/main" id="{37102F2E-C288-4366-8580-B02F2DE01AA2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1" name="Rectangle 880">
                    <a:extLst>
                      <a:ext uri="{FF2B5EF4-FFF2-40B4-BE49-F238E27FC236}">
                        <a16:creationId xmlns:a16="http://schemas.microsoft.com/office/drawing/2014/main" id="{00F49E27-2517-456E-A90C-C754AE7A146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2" name="Rectangle 881">
                    <a:extLst>
                      <a:ext uri="{FF2B5EF4-FFF2-40B4-BE49-F238E27FC236}">
                        <a16:creationId xmlns:a16="http://schemas.microsoft.com/office/drawing/2014/main" id="{611326A4-1949-4FE2-99AD-B63E00560848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3" name="Freeform 882">
                    <a:extLst>
                      <a:ext uri="{FF2B5EF4-FFF2-40B4-BE49-F238E27FC236}">
                        <a16:creationId xmlns:a16="http://schemas.microsoft.com/office/drawing/2014/main" id="{F5CA9B70-327B-446C-8D58-2A0195FDEF11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4" name="Freeform 883">
                    <a:extLst>
                      <a:ext uri="{FF2B5EF4-FFF2-40B4-BE49-F238E27FC236}">
                        <a16:creationId xmlns:a16="http://schemas.microsoft.com/office/drawing/2014/main" id="{1102EF21-A290-49C2-A50B-7E8CD59D718B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5" name="Freeform 884">
                    <a:extLst>
                      <a:ext uri="{FF2B5EF4-FFF2-40B4-BE49-F238E27FC236}">
                        <a16:creationId xmlns:a16="http://schemas.microsoft.com/office/drawing/2014/main" id="{270E172E-8568-42BA-9364-AE1F1412FA88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6" name="Rectangle 885">
                    <a:extLst>
                      <a:ext uri="{FF2B5EF4-FFF2-40B4-BE49-F238E27FC236}">
                        <a16:creationId xmlns:a16="http://schemas.microsoft.com/office/drawing/2014/main" id="{94A6830F-A9A2-44E1-9078-D9911D13EBE2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7" name="Rectangle 887">
                    <a:extLst>
                      <a:ext uri="{FF2B5EF4-FFF2-40B4-BE49-F238E27FC236}">
                        <a16:creationId xmlns:a16="http://schemas.microsoft.com/office/drawing/2014/main" id="{31E2FFDD-2681-4EEF-A7D3-283B54048AE2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8" name="Freeform 888">
                    <a:extLst>
                      <a:ext uri="{FF2B5EF4-FFF2-40B4-BE49-F238E27FC236}">
                        <a16:creationId xmlns:a16="http://schemas.microsoft.com/office/drawing/2014/main" id="{45A43F10-E761-45A8-9311-62480C690FF5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99" name="Vrije vorm 220">
                  <a:extLst>
                    <a:ext uri="{FF2B5EF4-FFF2-40B4-BE49-F238E27FC236}">
                      <a16:creationId xmlns:a16="http://schemas.microsoft.com/office/drawing/2014/main" id="{DC54C6AD-2386-49E8-A442-419B5AFD783F}"/>
                    </a:ext>
                  </a:extLst>
                </p:cNvPr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234" name="Groep 85">
              <a:extLst>
                <a:ext uri="{FF2B5EF4-FFF2-40B4-BE49-F238E27FC236}">
                  <a16:creationId xmlns:a16="http://schemas.microsoft.com/office/drawing/2014/main" id="{157FD7CD-C039-46D6-9827-5206047FC13D}"/>
                </a:ext>
              </a:extLst>
            </p:cNvPr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262" name="Rechthoek 183">
                <a:extLst>
                  <a:ext uri="{FF2B5EF4-FFF2-40B4-BE49-F238E27FC236}">
                    <a16:creationId xmlns:a16="http://schemas.microsoft.com/office/drawing/2014/main" id="{7395BBB6-4D94-4800-B801-0B3D4E43B6A9}"/>
                  </a:ext>
                </a:extLst>
              </p:cNvPr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63" name="Rechthoek 184">
                <a:extLst>
                  <a:ext uri="{FF2B5EF4-FFF2-40B4-BE49-F238E27FC236}">
                    <a16:creationId xmlns:a16="http://schemas.microsoft.com/office/drawing/2014/main" id="{D5561772-EB3D-4685-A468-48932EAD2ECA}"/>
                  </a:ext>
                </a:extLst>
              </p:cNvPr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264" name="Gelijkbenige driehoek 185">
                <a:extLst>
                  <a:ext uri="{FF2B5EF4-FFF2-40B4-BE49-F238E27FC236}">
                    <a16:creationId xmlns:a16="http://schemas.microsoft.com/office/drawing/2014/main" id="{AE72291C-CB69-4946-9F59-9299DFD45D4F}"/>
                  </a:ext>
                </a:extLst>
              </p:cNvPr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65" name="Afgeronde rechthoek 186">
                <a:extLst>
                  <a:ext uri="{FF2B5EF4-FFF2-40B4-BE49-F238E27FC236}">
                    <a16:creationId xmlns:a16="http://schemas.microsoft.com/office/drawing/2014/main" id="{41AB8D9E-9BD6-4CC6-A78B-15CF75605B74}"/>
                  </a:ext>
                </a:extLst>
              </p:cNvPr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266" name="Groep 187">
                <a:extLst>
                  <a:ext uri="{FF2B5EF4-FFF2-40B4-BE49-F238E27FC236}">
                    <a16:creationId xmlns:a16="http://schemas.microsoft.com/office/drawing/2014/main" id="{154ABF9C-9E02-4DE1-815E-992DBF3C6A59}"/>
                  </a:ext>
                </a:extLst>
              </p:cNvPr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83" name="Rechthoek 962">
                  <a:extLst>
                    <a:ext uri="{FF2B5EF4-FFF2-40B4-BE49-F238E27FC236}">
                      <a16:creationId xmlns:a16="http://schemas.microsoft.com/office/drawing/2014/main" id="{676E6884-BE58-484B-9395-9A53BB734EA4}"/>
                    </a:ext>
                  </a:extLst>
                </p:cNvPr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4" name="Groep 205">
                  <a:extLst>
                    <a:ext uri="{FF2B5EF4-FFF2-40B4-BE49-F238E27FC236}">
                      <a16:creationId xmlns:a16="http://schemas.microsoft.com/office/drawing/2014/main" id="{B3D10B02-8D2D-4F31-84E4-D72071859FE1}"/>
                    </a:ext>
                  </a:extLst>
                </p:cNvPr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85" name="Group 879">
                    <a:extLst>
                      <a:ext uri="{FF2B5EF4-FFF2-40B4-BE49-F238E27FC236}">
                        <a16:creationId xmlns:a16="http://schemas.microsoft.com/office/drawing/2014/main" id="{CECBDC24-35F8-4ADB-A327-94534AA73670}"/>
                      </a:ext>
                    </a:extLst>
                  </p:cNvPr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87" name="Freeform 886">
                      <a:extLst>
                        <a:ext uri="{FF2B5EF4-FFF2-40B4-BE49-F238E27FC236}">
                          <a16:creationId xmlns:a16="http://schemas.microsoft.com/office/drawing/2014/main" id="{39A4B08E-8232-484E-BFB9-C5103644DE13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88" name="Rectangle 880">
                      <a:extLst>
                        <a:ext uri="{FF2B5EF4-FFF2-40B4-BE49-F238E27FC236}">
                          <a16:creationId xmlns:a16="http://schemas.microsoft.com/office/drawing/2014/main" id="{B53DFFAC-A24A-491C-8151-8798A5C21ED2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89" name="Rectangle 881">
                      <a:extLst>
                        <a:ext uri="{FF2B5EF4-FFF2-40B4-BE49-F238E27FC236}">
                          <a16:creationId xmlns:a16="http://schemas.microsoft.com/office/drawing/2014/main" id="{671CB12C-7271-4202-9F6F-007F027DA21D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0" name="Freeform 882">
                      <a:extLst>
                        <a:ext uri="{FF2B5EF4-FFF2-40B4-BE49-F238E27FC236}">
                          <a16:creationId xmlns:a16="http://schemas.microsoft.com/office/drawing/2014/main" id="{E450B7C8-EF3B-4CCF-8D43-4050CA3308E8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1" name="Freeform 883">
                      <a:extLst>
                        <a:ext uri="{FF2B5EF4-FFF2-40B4-BE49-F238E27FC236}">
                          <a16:creationId xmlns:a16="http://schemas.microsoft.com/office/drawing/2014/main" id="{C9138E88-B145-4F39-8C6C-EE8DEF99A2D5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2" name="Freeform 884">
                      <a:extLst>
                        <a:ext uri="{FF2B5EF4-FFF2-40B4-BE49-F238E27FC236}">
                          <a16:creationId xmlns:a16="http://schemas.microsoft.com/office/drawing/2014/main" id="{49BD09FD-FB22-4026-B0BF-9353A1786707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3" name="Rectangle 885">
                      <a:extLst>
                        <a:ext uri="{FF2B5EF4-FFF2-40B4-BE49-F238E27FC236}">
                          <a16:creationId xmlns:a16="http://schemas.microsoft.com/office/drawing/2014/main" id="{F716FE75-E1CB-4DA6-B7F6-B3677BD62161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4" name="Rectangle 887">
                      <a:extLst>
                        <a:ext uri="{FF2B5EF4-FFF2-40B4-BE49-F238E27FC236}">
                          <a16:creationId xmlns:a16="http://schemas.microsoft.com/office/drawing/2014/main" id="{E3A7E186-49D5-433D-B039-90A54ADE2650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5" name="Freeform 888">
                      <a:extLst>
                        <a:ext uri="{FF2B5EF4-FFF2-40B4-BE49-F238E27FC236}">
                          <a16:creationId xmlns:a16="http://schemas.microsoft.com/office/drawing/2014/main" id="{9D63B7C1-6105-4BC2-B5A5-3BFC79384225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86" name="Vrije vorm 207">
                    <a:extLst>
                      <a:ext uri="{FF2B5EF4-FFF2-40B4-BE49-F238E27FC236}">
                        <a16:creationId xmlns:a16="http://schemas.microsoft.com/office/drawing/2014/main" id="{11ACB625-0D98-409A-BB3C-B1A9851467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67" name="Groep 188">
                <a:extLst>
                  <a:ext uri="{FF2B5EF4-FFF2-40B4-BE49-F238E27FC236}">
                    <a16:creationId xmlns:a16="http://schemas.microsoft.com/office/drawing/2014/main" id="{D6C5791B-47A1-49B8-9FFE-96D2572B934E}"/>
                  </a:ext>
                </a:extLst>
              </p:cNvPr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273" name="Rectangle 6">
                  <a:extLst>
                    <a:ext uri="{FF2B5EF4-FFF2-40B4-BE49-F238E27FC236}">
                      <a16:creationId xmlns:a16="http://schemas.microsoft.com/office/drawing/2014/main" id="{AD64A14E-7714-4366-97D8-3AFAF48726AD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4" name="Rectangle 15">
                  <a:extLst>
                    <a:ext uri="{FF2B5EF4-FFF2-40B4-BE49-F238E27FC236}">
                      <a16:creationId xmlns:a16="http://schemas.microsoft.com/office/drawing/2014/main" id="{88F2D005-BF4D-4BB9-992B-01D0488242F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5E4C5CED-D59D-4C8D-B3AA-BE3AD320DF7C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276" name="Rechte verbindingslijn 197">
                  <a:extLst>
                    <a:ext uri="{FF2B5EF4-FFF2-40B4-BE49-F238E27FC236}">
                      <a16:creationId xmlns:a16="http://schemas.microsoft.com/office/drawing/2014/main" id="{BA54EE41-7E60-4BD6-A349-97E0F072B1EE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198">
                  <a:extLst>
                    <a:ext uri="{FF2B5EF4-FFF2-40B4-BE49-F238E27FC236}">
                      <a16:creationId xmlns:a16="http://schemas.microsoft.com/office/drawing/2014/main" id="{EF08B341-4268-4317-A70D-4F4840A446FE}"/>
                    </a:ext>
                  </a:extLst>
                </p:cNvPr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Rechte verbindingslijn 199">
                  <a:extLst>
                    <a:ext uri="{FF2B5EF4-FFF2-40B4-BE49-F238E27FC236}">
                      <a16:creationId xmlns:a16="http://schemas.microsoft.com/office/drawing/2014/main" id="{1B7CE052-DCA3-47D4-A1BB-F13EA7DB3F04}"/>
                    </a:ext>
                  </a:extLst>
                </p:cNvPr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Rechte verbindingslijn 200">
                  <a:extLst>
                    <a:ext uri="{FF2B5EF4-FFF2-40B4-BE49-F238E27FC236}">
                      <a16:creationId xmlns:a16="http://schemas.microsoft.com/office/drawing/2014/main" id="{A54C570B-108E-47FE-8553-0C3F7AB902EB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Rechte verbindingslijn 201">
                  <a:extLst>
                    <a:ext uri="{FF2B5EF4-FFF2-40B4-BE49-F238E27FC236}">
                      <a16:creationId xmlns:a16="http://schemas.microsoft.com/office/drawing/2014/main" id="{6A47223C-C09C-499E-9BE2-9A9E9526EFCB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Rechte verbindingslijn 202">
                  <a:extLst>
                    <a:ext uri="{FF2B5EF4-FFF2-40B4-BE49-F238E27FC236}">
                      <a16:creationId xmlns:a16="http://schemas.microsoft.com/office/drawing/2014/main" id="{253FF772-7411-4166-92D8-95EA9132D7E7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13">
                  <a:extLst>
                    <a:ext uri="{FF2B5EF4-FFF2-40B4-BE49-F238E27FC236}">
                      <a16:creationId xmlns:a16="http://schemas.microsoft.com/office/drawing/2014/main" id="{E16D8831-5445-4E13-A285-5BB167C1B01B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68" name="Groep 189">
                <a:extLst>
                  <a:ext uri="{FF2B5EF4-FFF2-40B4-BE49-F238E27FC236}">
                    <a16:creationId xmlns:a16="http://schemas.microsoft.com/office/drawing/2014/main" id="{CFF4FF29-6784-4F8D-992A-98DDA4EA5605}"/>
                  </a:ext>
                </a:extLst>
              </p:cNvPr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269" name="Rechthoek 190">
                  <a:extLst>
                    <a:ext uri="{FF2B5EF4-FFF2-40B4-BE49-F238E27FC236}">
                      <a16:creationId xmlns:a16="http://schemas.microsoft.com/office/drawing/2014/main" id="{AF050143-265B-48D6-9AF5-56712376125A}"/>
                    </a:ext>
                  </a:extLst>
                </p:cNvPr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70" name="Groep 191">
                  <a:extLst>
                    <a:ext uri="{FF2B5EF4-FFF2-40B4-BE49-F238E27FC236}">
                      <a16:creationId xmlns:a16="http://schemas.microsoft.com/office/drawing/2014/main" id="{B1CCB8C5-AE19-49F7-9144-801D52ABC6EF}"/>
                    </a:ext>
                  </a:extLst>
                </p:cNvPr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271" name="Parallellogram 192">
                    <a:extLst>
                      <a:ext uri="{FF2B5EF4-FFF2-40B4-BE49-F238E27FC236}">
                        <a16:creationId xmlns:a16="http://schemas.microsoft.com/office/drawing/2014/main" id="{286A9ABF-8A29-4414-8B00-33E18D8E2429}"/>
                      </a:ext>
                    </a:extLst>
                  </p:cNvPr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72" name="Parallellogram 193">
                    <a:extLst>
                      <a:ext uri="{FF2B5EF4-FFF2-40B4-BE49-F238E27FC236}">
                        <a16:creationId xmlns:a16="http://schemas.microsoft.com/office/drawing/2014/main" id="{FAB31F76-9979-4DE1-9A61-C8B3912293DC}"/>
                      </a:ext>
                    </a:extLst>
                  </p:cNvPr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235" name="Rechthoek 86">
              <a:extLst>
                <a:ext uri="{FF2B5EF4-FFF2-40B4-BE49-F238E27FC236}">
                  <a16:creationId xmlns:a16="http://schemas.microsoft.com/office/drawing/2014/main" id="{63A5EECD-C075-4332-BC1C-99A6AC1E5F1A}"/>
                </a:ext>
              </a:extLst>
            </p:cNvPr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236" name="Tekstvak 33">
              <a:extLst>
                <a:ext uri="{FF2B5EF4-FFF2-40B4-BE49-F238E27FC236}">
                  <a16:creationId xmlns:a16="http://schemas.microsoft.com/office/drawing/2014/main" id="{B2DA6F88-4187-41E7-B1A2-BDA1AE3317AA}"/>
                </a:ext>
              </a:extLst>
            </p:cNvPr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the right mouse button and choose</a:t>
              </a:r>
              <a:b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Edit data</a:t>
              </a:r>
            </a:p>
          </p:txBody>
        </p:sp>
        <p:cxnSp>
          <p:nvCxnSpPr>
            <p:cNvPr id="237" name="Rechte verbindingslijn 88">
              <a:extLst>
                <a:ext uri="{FF2B5EF4-FFF2-40B4-BE49-F238E27FC236}">
                  <a16:creationId xmlns:a16="http://schemas.microsoft.com/office/drawing/2014/main" id="{9301A130-D46A-40F3-82F1-84CFC2276B21}"/>
                </a:ext>
              </a:extLst>
            </p:cNvPr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38" name="Rechthoek 89">
              <a:extLst>
                <a:ext uri="{FF2B5EF4-FFF2-40B4-BE49-F238E27FC236}">
                  <a16:creationId xmlns:a16="http://schemas.microsoft.com/office/drawing/2014/main" id="{41914BDD-33A4-42AB-B075-9D2830EF4E9D}"/>
                </a:ext>
              </a:extLst>
            </p:cNvPr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239" name="Rechte verbindingslijn 99">
              <a:extLst>
                <a:ext uri="{FF2B5EF4-FFF2-40B4-BE49-F238E27FC236}">
                  <a16:creationId xmlns:a16="http://schemas.microsoft.com/office/drawing/2014/main" id="{1F7C9188-3992-4FD1-9707-76765220C74E}"/>
                </a:ext>
              </a:extLst>
            </p:cNvPr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240" name="Picture 3">
              <a:extLst>
                <a:ext uri="{FF2B5EF4-FFF2-40B4-BE49-F238E27FC236}">
                  <a16:creationId xmlns:a16="http://schemas.microsoft.com/office/drawing/2014/main" id="{586B0C77-BF56-450E-9535-A8F830F9C2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0" name="Tekstvak 33">
              <a:extLst>
                <a:ext uri="{FF2B5EF4-FFF2-40B4-BE49-F238E27FC236}">
                  <a16:creationId xmlns:a16="http://schemas.microsoft.com/office/drawing/2014/main" id="{B2759726-93BB-43B1-A0AC-3F9FFFBF4DE6}"/>
                </a:ext>
              </a:extLst>
            </p:cNvPr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 chart.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51" name="Tekstvak 33">
              <a:extLst>
                <a:ext uri="{FF2B5EF4-FFF2-40B4-BE49-F238E27FC236}">
                  <a16:creationId xmlns:a16="http://schemas.microsoft.com/office/drawing/2014/main" id="{539A0887-ACF4-4297-A464-C71FE92185A4}"/>
                </a:ext>
              </a:extLst>
            </p:cNvPr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</a:t>
              </a:r>
            </a:p>
          </p:txBody>
        </p:sp>
        <p:cxnSp>
          <p:nvCxnSpPr>
            <p:cNvPr id="252" name="Rechte verbindingslijn 173">
              <a:extLst>
                <a:ext uri="{FF2B5EF4-FFF2-40B4-BE49-F238E27FC236}">
                  <a16:creationId xmlns:a16="http://schemas.microsoft.com/office/drawing/2014/main" id="{D13CBA2B-2163-403F-BA2C-A30635E744A9}"/>
                </a:ext>
              </a:extLst>
            </p:cNvPr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53" name="Ovaal 174">
              <a:extLst>
                <a:ext uri="{FF2B5EF4-FFF2-40B4-BE49-F238E27FC236}">
                  <a16:creationId xmlns:a16="http://schemas.microsoft.com/office/drawing/2014/main" id="{FC14CB86-0338-4D0A-9F4B-3E5FDC1ACC19}"/>
                </a:ext>
              </a:extLst>
            </p:cNvPr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4" name="Rechte verbindingslijn 175">
              <a:extLst>
                <a:ext uri="{FF2B5EF4-FFF2-40B4-BE49-F238E27FC236}">
                  <a16:creationId xmlns:a16="http://schemas.microsoft.com/office/drawing/2014/main" id="{0DEDE47A-7C3F-4E35-A39E-773A282F3E60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55" name="Ovaal 176">
              <a:extLst>
                <a:ext uri="{FF2B5EF4-FFF2-40B4-BE49-F238E27FC236}">
                  <a16:creationId xmlns:a16="http://schemas.microsoft.com/office/drawing/2014/main" id="{4AB0F138-B62C-4625-92CD-F2BC91B719BD}"/>
                </a:ext>
              </a:extLst>
            </p:cNvPr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56" name="Rechte verbindingslijn 177">
              <a:extLst>
                <a:ext uri="{FF2B5EF4-FFF2-40B4-BE49-F238E27FC236}">
                  <a16:creationId xmlns:a16="http://schemas.microsoft.com/office/drawing/2014/main" id="{4A1BFE66-4BC5-4CAD-A2C2-DF39B5F76027}"/>
                </a:ext>
              </a:extLst>
            </p:cNvPr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257" name="Groep 178">
              <a:extLst>
                <a:ext uri="{FF2B5EF4-FFF2-40B4-BE49-F238E27FC236}">
                  <a16:creationId xmlns:a16="http://schemas.microsoft.com/office/drawing/2014/main" id="{41883D5D-C80A-4B09-9DAE-A5DB5DF06C9A}"/>
                </a:ext>
              </a:extLst>
            </p:cNvPr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258" name="Afgeronde rechthoek 179">
                <a:extLst>
                  <a:ext uri="{FF2B5EF4-FFF2-40B4-BE49-F238E27FC236}">
                    <a16:creationId xmlns:a16="http://schemas.microsoft.com/office/drawing/2014/main" id="{3558C3BF-497A-47AF-8C54-378AE13625A8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259" name="Tekstvak 81">
                <a:extLst>
                  <a:ext uri="{FF2B5EF4-FFF2-40B4-BE49-F238E27FC236}">
                    <a16:creationId xmlns:a16="http://schemas.microsoft.com/office/drawing/2014/main" id="{F4A771D9-737C-4E13-9DC3-866D03CFCF09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260" name="Rechte verbindingslijn 181">
                <a:extLst>
                  <a:ext uri="{FF2B5EF4-FFF2-40B4-BE49-F238E27FC236}">
                    <a16:creationId xmlns:a16="http://schemas.microsoft.com/office/drawing/2014/main" id="{22C21937-E3D6-4241-8CF9-EA0CDD841914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Gelijkbenige driehoek 182">
                <a:extLst>
                  <a:ext uri="{FF2B5EF4-FFF2-40B4-BE49-F238E27FC236}">
                    <a16:creationId xmlns:a16="http://schemas.microsoft.com/office/drawing/2014/main" id="{381A0A3D-7026-43B7-8AF9-907EFA1745CA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09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5455" y="1263315"/>
            <a:ext cx="3275758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5455" y="2442412"/>
            <a:ext cx="3275758" cy="3429000"/>
          </a:xfrm>
        </p:spPr>
        <p:txBody>
          <a:bodyPr vert="horz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 dirty="0">
                <a:latin typeface="+mj-lt"/>
              </a:rPr>
              <a:t>Text &amp; Table 25%/75%</a:t>
            </a:r>
          </a:p>
        </p:txBody>
      </p:sp>
      <p:sp>
        <p:nvSpPr>
          <p:cNvPr id="100" name="Tijdelijke aanduiding voor tabel 9"/>
          <p:cNvSpPr>
            <a:spLocks noGrp="1"/>
          </p:cNvSpPr>
          <p:nvPr>
            <p:ph type="tbl" sz="quarter" idx="15" hasCustomPrompt="1"/>
          </p:nvPr>
        </p:nvSpPr>
        <p:spPr>
          <a:xfrm>
            <a:off x="5329989" y="1335505"/>
            <a:ext cx="5859379" cy="453590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the pictogram below</a:t>
            </a:r>
            <a:br>
              <a:rPr lang="en-US" noProof="0" dirty="0"/>
            </a:br>
            <a:r>
              <a:rPr lang="en-US" noProof="0" dirty="0"/>
              <a:t>to insert a table</a:t>
            </a:r>
          </a:p>
        </p:txBody>
      </p:sp>
      <p:grpSp>
        <p:nvGrpSpPr>
          <p:cNvPr id="113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14" name="Rechthoek 11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15" name="Ovaal 11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16" name="Ovaal 11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9" name="Rechte verbindingslijn 11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0" name="Rechte verbindingslijn 11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1" name="Rechte verbindingslijn 12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22" name="Groep 12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67" name="Afgeronde rechthoek 16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8" name="Groep 16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9" name="Rechthoek 16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Rechthoek 17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2" name="Rechthoek 17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3" name="Rechthoek 17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4" name="Rechthoek 17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5" name="Rechthoek 17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6" name="Rechthoek 17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7" name="Rechthoek 17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8" name="Rechthoek 17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9" name="Vrije vorm 17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23" name="Groep 12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45" name="Rechthoek 14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4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8" name="Groep 14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62" name="Rechthoek 16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9" name="Groep 14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50" name="Groep 14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7" name="Rechthoek 15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8" name="Rechthoek 15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9" name="Rechthoek 15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0" name="Rechthoek 15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1" name="Rechthoek 16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51" name="Groep 15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4" name="Rechthoek 15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Rechthoek 15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6" name="Rechthoek 15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24" name="Groep 12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32" name="Afgeronde rechthoek 13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34" name="Rechthoek 13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Rechthoek 13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7" name="Rechthoek 13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8" name="Rechthoek 13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9" name="Rechthoek 13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0" name="Rechthoek 13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1" name="Rechthoek 14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2" name="Rechthoek 14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3" name="Rechthoek 14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4" name="Vrije vorm 14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25" name="Rechte verbindingslijn 124"/>
            <p:cNvCxnSpPr>
              <a:endCxn id="13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26" name="Rechte verbindingslijn 125"/>
            <p:cNvCxnSpPr>
              <a:endCxn id="16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2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9" name="Groep 12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30" name="Afgeronde rechthoek 12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31" name="Vrije vorm 13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74814" y="-5444"/>
            <a:ext cx="2610433" cy="3557864"/>
            <a:chOff x="12474814" y="-5444"/>
            <a:chExt cx="2610433" cy="3557864"/>
          </a:xfrm>
        </p:grpSpPr>
        <p:sp>
          <p:nvSpPr>
            <p:cNvPr id="85" name="Rechthoek 8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TABLE</a:t>
              </a:r>
            </a:p>
          </p:txBody>
        </p:sp>
        <p:sp>
          <p:nvSpPr>
            <p:cNvPr id="86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table.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 table.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87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ea typeface="+mn-ea"/>
                  <a:cs typeface="Segoe UI Light" panose="020B0502040204020203" pitchFamily="34" charset="0"/>
                </a:rPr>
                <a:t>Select the number of rows and columns you prefer and click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ea typeface="+mn-ea"/>
                  <a:cs typeface="Segoe UI Light" panose="020B0502040204020203" pitchFamily="34" charset="0"/>
                </a:rPr>
                <a:t>OK</a:t>
              </a:r>
            </a:p>
          </p:txBody>
        </p:sp>
        <p:cxnSp>
          <p:nvCxnSpPr>
            <p:cNvPr id="88" name="Rechte verbindingslijn 87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89" name="Ovaal 88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0" name="Rechte verbindingslijn 89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2" name="Ovaal 91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3" name="Rechte verbindingslijn 92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94" name="Groep 93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4" name="Afgeronde rechthoek 183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5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OK</a:t>
                </a:r>
              </a:p>
            </p:txBody>
          </p:sp>
          <p:cxnSp>
            <p:nvCxnSpPr>
              <p:cNvPr id="186" name="Rechte verbindingslijn 185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Gelijkbenige driehoek 186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95" name="Groep 94"/>
            <p:cNvGrpSpPr/>
            <p:nvPr userDrawn="1"/>
          </p:nvGrpSpPr>
          <p:grpSpPr>
            <a:xfrm>
              <a:off x="12504289" y="1414656"/>
              <a:ext cx="445645" cy="378283"/>
              <a:chOff x="3793455" y="3603"/>
              <a:chExt cx="4527395" cy="473968"/>
            </a:xfrm>
          </p:grpSpPr>
          <p:grpSp>
            <p:nvGrpSpPr>
              <p:cNvPr id="96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3793455" y="3603"/>
                <a:ext cx="4526989" cy="473968"/>
                <a:chOff x="1782" y="145"/>
                <a:chExt cx="2674" cy="2270"/>
              </a:xfrm>
            </p:grpSpPr>
            <p:sp>
              <p:nvSpPr>
                <p:cNvPr id="181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807" y="145"/>
                  <a:ext cx="2649" cy="2270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rgbClr val="96969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800" noProof="0">
                    <a:latin typeface="+mj-lt"/>
                  </a:endParaRPr>
                </a:p>
              </p:txBody>
            </p:sp>
            <p:sp>
              <p:nvSpPr>
                <p:cNvPr id="182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799" y="145"/>
                  <a:ext cx="2657" cy="4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9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800" noProof="0">
                    <a:latin typeface="+mj-lt"/>
                  </a:endParaRPr>
                </a:p>
              </p:txBody>
            </p:sp>
            <p:sp>
              <p:nvSpPr>
                <p:cNvPr id="183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782" y="1469"/>
                  <a:ext cx="2655" cy="29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1800" noProof="0">
                    <a:latin typeface="+mj-lt"/>
                  </a:endParaRPr>
                </a:p>
              </p:txBody>
            </p:sp>
          </p:grpSp>
          <p:cxnSp>
            <p:nvCxnSpPr>
              <p:cNvPr id="97" name="Rechte verbindingslijn 96"/>
              <p:cNvCxnSpPr/>
              <p:nvPr userDrawn="1"/>
            </p:nvCxnSpPr>
            <p:spPr>
              <a:xfrm flipH="1">
                <a:off x="6086136" y="96647"/>
                <a:ext cx="6024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/>
              <p:cNvCxnSpPr/>
              <p:nvPr userDrawn="1"/>
            </p:nvCxnSpPr>
            <p:spPr>
              <a:xfrm>
                <a:off x="7281567" y="96647"/>
                <a:ext cx="0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chte verbindingslijn 98"/>
              <p:cNvCxnSpPr/>
              <p:nvPr userDrawn="1"/>
            </p:nvCxnSpPr>
            <p:spPr>
              <a:xfrm>
                <a:off x="4905299" y="96186"/>
                <a:ext cx="0" cy="377505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chte verbindingslijn 100"/>
              <p:cNvCxnSpPr/>
              <p:nvPr userDrawn="1"/>
            </p:nvCxnSpPr>
            <p:spPr>
              <a:xfrm flipH="1">
                <a:off x="3836186" y="181242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/>
              <p:cNvCxnSpPr/>
              <p:nvPr userDrawn="1"/>
            </p:nvCxnSpPr>
            <p:spPr>
              <a:xfrm flipH="1">
                <a:off x="3836186" y="280466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Rechte verbindingslijn 179"/>
              <p:cNvCxnSpPr/>
              <p:nvPr userDrawn="1"/>
            </p:nvCxnSpPr>
            <p:spPr>
              <a:xfrm flipH="1">
                <a:off x="3836186" y="392407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314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9" name="Rechthoek 8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1" name="Rechthoek 10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80474" y="3324546"/>
              <a:ext cx="11831052" cy="22806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4" name="Rechthoek 13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6" name="Rechthoek 15"/>
            <p:cNvSpPr/>
            <p:nvPr userDrawn="1"/>
          </p:nvSpPr>
          <p:spPr>
            <a:xfrm rot="5400000">
              <a:off x="-1945022" y="3056504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7" name="Rechthoek 16"/>
            <p:cNvSpPr/>
            <p:nvPr userDrawn="1"/>
          </p:nvSpPr>
          <p:spPr>
            <a:xfrm rot="5400000">
              <a:off x="7644009" y="3056505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925466" y="925970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925466" y="5187038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5227393" y="2511492"/>
            <a:ext cx="1737212" cy="17372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067" y="4779403"/>
              <a:ext cx="2005711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an image.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latin typeface="+mj-lt"/>
                  <a:cs typeface="Segoe UI Light" panose="020B0502040204020203" pitchFamily="34" charset="0"/>
                </a:rPr>
                <a:t>Insert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latin typeface="+mn-lt"/>
                  <a:cs typeface="Segoe UI Light" panose="020B0502040204020203" pitchFamily="34" charset="0"/>
                </a:rPr>
                <a:t>Select the miniature slide, click the right mouse button and choose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ea typeface="+mn-ea"/>
                  <a:cs typeface="Segoe UI Light" panose="020B0502040204020203" pitchFamily="34" charset="0"/>
                </a:rPr>
                <a:t>Reset slide</a:t>
              </a:r>
              <a:endParaRPr lang="en-US" sz="1100" b="0" kern="0" noProof="0" dirty="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Closing</a:t>
            </a:r>
            <a:r>
              <a:rPr lang="en-US" sz="1200" b="0" baseline="0" noProof="0">
                <a:latin typeface="+mj-lt"/>
              </a:rPr>
              <a:t> slide</a:t>
            </a:r>
            <a:endParaRPr lang="en-US" sz="1200" b="0" noProof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061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723626" y="1994337"/>
            <a:ext cx="8842535" cy="1634424"/>
          </a:xfrm>
          <a:noFill/>
        </p:spPr>
        <p:txBody>
          <a:bodyPr anchor="b">
            <a:normAutofit/>
          </a:bodyPr>
          <a:lstStyle>
            <a:lvl1pPr algn="ctr">
              <a:defRPr sz="5000" cap="all" spc="9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Cover slide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1723626" y="3681660"/>
            <a:ext cx="8842535" cy="1576343"/>
          </a:xfrm>
          <a:noFill/>
        </p:spPr>
        <p:txBody>
          <a:bodyPr/>
          <a:lstStyle>
            <a:lvl1pPr marL="0" indent="0" algn="ctr">
              <a:buNone/>
              <a:defRPr sz="1500" cap="all" spc="65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With a subheading</a:t>
            </a:r>
          </a:p>
        </p:txBody>
      </p: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108285" y="2779200"/>
            <a:ext cx="1299411" cy="1299411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grpSp>
        <p:nvGrpSpPr>
          <p:cNvPr id="20" name="Groep 19"/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" name="Afbeelding 6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067" y="4779403"/>
              <a:ext cx="2005711" cy="1140653"/>
            </a:xfrm>
            <a:prstGeom prst="rect">
              <a:avLst/>
            </a:prstGeom>
          </p:spPr>
        </p:pic>
        <p:sp>
          <p:nvSpPr>
            <p:cNvPr id="58" name="Rechthoek 57"/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9" name="Tekstvak 58"/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the pictogram to insert an image.</a:t>
              </a:r>
            </a:p>
          </p:txBody>
        </p:sp>
        <p:sp>
          <p:nvSpPr>
            <p:cNvPr id="60" name="Tekstvak 59"/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</a:t>
              </a:r>
            </a:p>
          </p:txBody>
        </p:sp>
        <p:sp>
          <p:nvSpPr>
            <p:cNvPr id="61" name="Ovaal 60"/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62" name="Ovaal 61"/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63" name="Rechte verbindingslijn 62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4" name="Rechte verbindingslijn 63"/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65" name="Rechte verbindingslijn 64"/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66" name="Icoontje afbeeldi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67" name="Tekstvak 33"/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Reset slide</a:t>
              </a:r>
            </a:p>
          </p:txBody>
        </p:sp>
        <p:sp>
          <p:nvSpPr>
            <p:cNvPr id="68" name="Ovaal 67"/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69" name="Rechte verbindingslijn 68"/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70" name="Groep 69"/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87" name="Afgeronde rechthoek 86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89" name="Rechte verbindingslijn 88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Gelijkbenige driehoek 89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2" name="Groep 71"/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73" name="Rechthoek 72"/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4" name="Groep 73"/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77" name="Rechthoek 76"/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78" name="Groep 77"/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81" name="Afgeronde rechthoek 80"/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2" name="Rechthoek 81"/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79" name="Rechthoek 78"/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80" name="Gelijkbenige driehoek 79"/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Afgeronde rechthoek 74"/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7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Title slide</a:t>
            </a:r>
          </a:p>
        </p:txBody>
      </p:sp>
      <p:grpSp>
        <p:nvGrpSpPr>
          <p:cNvPr id="9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2" name="Rechthoek 9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3" name="Rechthoek 9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jdelijke aanduiding voor afbeelding 20"/>
          <p:cNvSpPr>
            <a:spLocks noGrp="1"/>
          </p:cNvSpPr>
          <p:nvPr>
            <p:ph type="pic" sz="quarter" idx="14" hasCustomPrompt="1"/>
          </p:nvPr>
        </p:nvSpPr>
        <p:spPr>
          <a:xfrm>
            <a:off x="108284" y="108284"/>
            <a:ext cx="11971421" cy="6641432"/>
          </a:xfrm>
          <a:solidFill>
            <a:srgbClr val="202021"/>
          </a:solidFill>
        </p:spPr>
        <p:txBody>
          <a:bodyPr tIns="216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6590" y="2582549"/>
            <a:ext cx="10214810" cy="782052"/>
          </a:xfrm>
        </p:spPr>
        <p:txBody>
          <a:bodyPr/>
          <a:lstStyle>
            <a:lvl1pPr algn="ctr">
              <a:defRPr cap="all" spc="101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slide</a:t>
            </a:r>
          </a:p>
        </p:txBody>
      </p:sp>
      <p:sp>
        <p:nvSpPr>
          <p:cNvPr id="126" name="Tekstvak 125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Section slide</a:t>
            </a:r>
          </a:p>
        </p:txBody>
      </p:sp>
      <p:grpSp>
        <p:nvGrpSpPr>
          <p:cNvPr id="39" name="Groep 19">
            <a:extLst>
              <a:ext uri="{FF2B5EF4-FFF2-40B4-BE49-F238E27FC236}">
                <a16:creationId xmlns:a16="http://schemas.microsoft.com/office/drawing/2014/main" id="{744F8344-8FED-4587-97A9-6322F1666289}"/>
              </a:ext>
            </a:extLst>
          </p:cNvPr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40" name="Afbeelding 6">
              <a:extLst>
                <a:ext uri="{FF2B5EF4-FFF2-40B4-BE49-F238E27FC236}">
                  <a16:creationId xmlns:a16="http://schemas.microsoft.com/office/drawing/2014/main" id="{7879B7FA-C10E-43A3-9BDF-DAE4794301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067" y="4779403"/>
              <a:ext cx="2005711" cy="1140653"/>
            </a:xfrm>
            <a:prstGeom prst="rect">
              <a:avLst/>
            </a:prstGeom>
          </p:spPr>
        </p:pic>
        <p:sp>
          <p:nvSpPr>
            <p:cNvPr id="41" name="Rechthoek 57">
              <a:extLst>
                <a:ext uri="{FF2B5EF4-FFF2-40B4-BE49-F238E27FC236}">
                  <a16:creationId xmlns:a16="http://schemas.microsoft.com/office/drawing/2014/main" id="{F34E2B43-2A3A-48FE-A75E-D12FE811335B}"/>
                </a:ext>
              </a:extLst>
            </p:cNvPr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42" name="Tekstvak 58">
              <a:extLst>
                <a:ext uri="{FF2B5EF4-FFF2-40B4-BE49-F238E27FC236}">
                  <a16:creationId xmlns:a16="http://schemas.microsoft.com/office/drawing/2014/main" id="{F85AF2FD-3336-419E-A19E-298C13110401}"/>
                </a:ext>
              </a:extLst>
            </p:cNvPr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the pictogram to insert an image.</a:t>
              </a:r>
            </a:p>
          </p:txBody>
        </p:sp>
        <p:sp>
          <p:nvSpPr>
            <p:cNvPr id="43" name="Tekstvak 59">
              <a:extLst>
                <a:ext uri="{FF2B5EF4-FFF2-40B4-BE49-F238E27FC236}">
                  <a16:creationId xmlns:a16="http://schemas.microsoft.com/office/drawing/2014/main" id="{0723B01F-DEC7-4F3C-8462-28BC445AEDC7}"/>
                </a:ext>
              </a:extLst>
            </p:cNvPr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</a:t>
              </a:r>
            </a:p>
          </p:txBody>
        </p:sp>
        <p:sp>
          <p:nvSpPr>
            <p:cNvPr id="44" name="Ovaal 60">
              <a:extLst>
                <a:ext uri="{FF2B5EF4-FFF2-40B4-BE49-F238E27FC236}">
                  <a16:creationId xmlns:a16="http://schemas.microsoft.com/office/drawing/2014/main" id="{65EB688C-6CC0-475D-AAFF-334D20910D19}"/>
                </a:ext>
              </a:extLst>
            </p:cNvPr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5" name="Ovaal 61">
              <a:extLst>
                <a:ext uri="{FF2B5EF4-FFF2-40B4-BE49-F238E27FC236}">
                  <a16:creationId xmlns:a16="http://schemas.microsoft.com/office/drawing/2014/main" id="{55A4EF62-44E4-424F-92EE-301C06830C7E}"/>
                </a:ext>
              </a:extLst>
            </p:cNvPr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46" name="Rechte verbindingslijn 62">
              <a:extLst>
                <a:ext uri="{FF2B5EF4-FFF2-40B4-BE49-F238E27FC236}">
                  <a16:creationId xmlns:a16="http://schemas.microsoft.com/office/drawing/2014/main" id="{BEB5607B-59A1-4BAA-97FC-92B0FE97B1BB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47" name="Rechte verbindingslijn 63">
              <a:extLst>
                <a:ext uri="{FF2B5EF4-FFF2-40B4-BE49-F238E27FC236}">
                  <a16:creationId xmlns:a16="http://schemas.microsoft.com/office/drawing/2014/main" id="{0121DACF-EE3F-4641-8FBB-1A90923FC1B1}"/>
                </a:ext>
              </a:extLst>
            </p:cNvPr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48" name="Rechte verbindingslijn 64">
              <a:extLst>
                <a:ext uri="{FF2B5EF4-FFF2-40B4-BE49-F238E27FC236}">
                  <a16:creationId xmlns:a16="http://schemas.microsoft.com/office/drawing/2014/main" id="{5110C22C-066F-40B1-8D09-80899570A568}"/>
                </a:ext>
              </a:extLst>
            </p:cNvPr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49" name="Icoontje afbeelding">
              <a:extLst>
                <a:ext uri="{FF2B5EF4-FFF2-40B4-BE49-F238E27FC236}">
                  <a16:creationId xmlns:a16="http://schemas.microsoft.com/office/drawing/2014/main" id="{0FD8EA6E-8B56-49DE-997C-D160405B9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50" name="Tekstvak 33">
              <a:extLst>
                <a:ext uri="{FF2B5EF4-FFF2-40B4-BE49-F238E27FC236}">
                  <a16:creationId xmlns:a16="http://schemas.microsoft.com/office/drawing/2014/main" id="{174BFDB6-86DC-48BE-B072-42D694C71B74}"/>
                </a:ext>
              </a:extLst>
            </p:cNvPr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Reset slide</a:t>
              </a:r>
            </a:p>
          </p:txBody>
        </p:sp>
        <p:sp>
          <p:nvSpPr>
            <p:cNvPr id="51" name="Ovaal 67">
              <a:extLst>
                <a:ext uri="{FF2B5EF4-FFF2-40B4-BE49-F238E27FC236}">
                  <a16:creationId xmlns:a16="http://schemas.microsoft.com/office/drawing/2014/main" id="{F235BDA1-208B-4A8D-9F6D-6C8EA7636116}"/>
                </a:ext>
              </a:extLst>
            </p:cNvPr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52" name="Rechte verbindingslijn 68">
              <a:extLst>
                <a:ext uri="{FF2B5EF4-FFF2-40B4-BE49-F238E27FC236}">
                  <a16:creationId xmlns:a16="http://schemas.microsoft.com/office/drawing/2014/main" id="{32138D71-7955-455A-B031-A9F627BDAC60}"/>
                </a:ext>
              </a:extLst>
            </p:cNvPr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53" name="Groep 69">
              <a:extLst>
                <a:ext uri="{FF2B5EF4-FFF2-40B4-BE49-F238E27FC236}">
                  <a16:creationId xmlns:a16="http://schemas.microsoft.com/office/drawing/2014/main" id="{FCB5F7D3-8B9F-4E88-91A9-422729A2535D}"/>
                </a:ext>
              </a:extLst>
            </p:cNvPr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69" name="Afgeronde rechthoek 86">
                <a:extLst>
                  <a:ext uri="{FF2B5EF4-FFF2-40B4-BE49-F238E27FC236}">
                    <a16:creationId xmlns:a16="http://schemas.microsoft.com/office/drawing/2014/main" id="{6AC5D4F2-B1F4-4BF3-86B9-D8601D6C0EBB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Tekstvak 81">
                <a:extLst>
                  <a:ext uri="{FF2B5EF4-FFF2-40B4-BE49-F238E27FC236}">
                    <a16:creationId xmlns:a16="http://schemas.microsoft.com/office/drawing/2014/main" id="{5CFDAF27-75F8-4C83-A46D-4A861A46DE78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71" name="Rechte verbindingslijn 88">
                <a:extLst>
                  <a:ext uri="{FF2B5EF4-FFF2-40B4-BE49-F238E27FC236}">
                    <a16:creationId xmlns:a16="http://schemas.microsoft.com/office/drawing/2014/main" id="{D7C85301-2156-46FD-93CB-8664DF08B14B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Gelijkbenige driehoek 89">
                <a:extLst>
                  <a:ext uri="{FF2B5EF4-FFF2-40B4-BE49-F238E27FC236}">
                    <a16:creationId xmlns:a16="http://schemas.microsoft.com/office/drawing/2014/main" id="{740F502D-40AB-46E8-AC87-9F56B9F4E152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4" name="Groep 71">
              <a:extLst>
                <a:ext uri="{FF2B5EF4-FFF2-40B4-BE49-F238E27FC236}">
                  <a16:creationId xmlns:a16="http://schemas.microsoft.com/office/drawing/2014/main" id="{5FCB607C-B6F2-4F27-8B84-08A1787BDB69}"/>
                </a:ext>
              </a:extLst>
            </p:cNvPr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55" name="Rechthoek 72">
                <a:extLst>
                  <a:ext uri="{FF2B5EF4-FFF2-40B4-BE49-F238E27FC236}">
                    <a16:creationId xmlns:a16="http://schemas.microsoft.com/office/drawing/2014/main" id="{53305DDA-B884-46BD-8E40-58E0EB361277}"/>
                  </a:ext>
                </a:extLst>
              </p:cNvPr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Groep 73">
                <a:extLst>
                  <a:ext uri="{FF2B5EF4-FFF2-40B4-BE49-F238E27FC236}">
                    <a16:creationId xmlns:a16="http://schemas.microsoft.com/office/drawing/2014/main" id="{DEFE1ACB-A9A9-4356-B947-141F591F0A25}"/>
                  </a:ext>
                </a:extLst>
              </p:cNvPr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59" name="Rechthoek 76">
                  <a:extLst>
                    <a:ext uri="{FF2B5EF4-FFF2-40B4-BE49-F238E27FC236}">
                      <a16:creationId xmlns:a16="http://schemas.microsoft.com/office/drawing/2014/main" id="{DCA605AC-646F-414C-A84C-478828D18A32}"/>
                    </a:ext>
                  </a:extLst>
                </p:cNvPr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0" name="Groep 77">
                  <a:extLst>
                    <a:ext uri="{FF2B5EF4-FFF2-40B4-BE49-F238E27FC236}">
                      <a16:creationId xmlns:a16="http://schemas.microsoft.com/office/drawing/2014/main" id="{70202166-84C5-4378-9D91-CCE65AD9CEBC}"/>
                    </a:ext>
                  </a:extLst>
                </p:cNvPr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63" name="Afgeronde rechthoek 80">
                    <a:extLst>
                      <a:ext uri="{FF2B5EF4-FFF2-40B4-BE49-F238E27FC236}">
                        <a16:creationId xmlns:a16="http://schemas.microsoft.com/office/drawing/2014/main" id="{F0494EF3-DC49-48AA-9C42-50FCCEEC9052}"/>
                      </a:ext>
                    </a:extLst>
                  </p:cNvPr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4" name="Rechthoek 81">
                    <a:extLst>
                      <a:ext uri="{FF2B5EF4-FFF2-40B4-BE49-F238E27FC236}">
                        <a16:creationId xmlns:a16="http://schemas.microsoft.com/office/drawing/2014/main" id="{2A279524-86F1-4E7A-AD1E-5D1D191D523D}"/>
                      </a:ext>
                    </a:extLst>
                  </p:cNvPr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5" name="Rechthoek 82">
                    <a:extLst>
                      <a:ext uri="{FF2B5EF4-FFF2-40B4-BE49-F238E27FC236}">
                        <a16:creationId xmlns:a16="http://schemas.microsoft.com/office/drawing/2014/main" id="{501998B2-FD21-4654-AB9F-D2DAB0687851}"/>
                      </a:ext>
                    </a:extLst>
                  </p:cNvPr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6" name="Rechthoek 83">
                    <a:extLst>
                      <a:ext uri="{FF2B5EF4-FFF2-40B4-BE49-F238E27FC236}">
                        <a16:creationId xmlns:a16="http://schemas.microsoft.com/office/drawing/2014/main" id="{F6519D6E-3FDE-48CD-A58B-AACD08109F03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7" name="Rechthoek 84">
                    <a:extLst>
                      <a:ext uri="{FF2B5EF4-FFF2-40B4-BE49-F238E27FC236}">
                        <a16:creationId xmlns:a16="http://schemas.microsoft.com/office/drawing/2014/main" id="{50DC7CFA-45EE-46AA-A866-AAEDB7B63F25}"/>
                      </a:ext>
                    </a:extLst>
                  </p:cNvPr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68" name="Rechthoek 85">
                    <a:extLst>
                      <a:ext uri="{FF2B5EF4-FFF2-40B4-BE49-F238E27FC236}">
                        <a16:creationId xmlns:a16="http://schemas.microsoft.com/office/drawing/2014/main" id="{C961911D-3E8A-44EA-B3D2-C156EB282B31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1" name="Rechthoek 78">
                  <a:extLst>
                    <a:ext uri="{FF2B5EF4-FFF2-40B4-BE49-F238E27FC236}">
                      <a16:creationId xmlns:a16="http://schemas.microsoft.com/office/drawing/2014/main" id="{D92A0F5C-C910-426D-A37A-3FC80AE981E4}"/>
                    </a:ext>
                  </a:extLst>
                </p:cNvPr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62" name="Gelijkbenige driehoek 79">
                  <a:extLst>
                    <a:ext uri="{FF2B5EF4-FFF2-40B4-BE49-F238E27FC236}">
                      <a16:creationId xmlns:a16="http://schemas.microsoft.com/office/drawing/2014/main" id="{DD4BD927-4172-402E-8169-AF37D520ECB7}"/>
                    </a:ext>
                  </a:extLst>
                </p:cNvPr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57" name="Afgeronde rechthoek 74">
                <a:extLst>
                  <a:ext uri="{FF2B5EF4-FFF2-40B4-BE49-F238E27FC236}">
                    <a16:creationId xmlns:a16="http://schemas.microsoft.com/office/drawing/2014/main" id="{3FED5F2D-9D33-43CB-8ACB-70D88E9231B7}"/>
                  </a:ext>
                </a:extLst>
              </p:cNvPr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58" name="Picture 3">
                <a:extLst>
                  <a:ext uri="{FF2B5EF4-FFF2-40B4-BE49-F238E27FC236}">
                    <a16:creationId xmlns:a16="http://schemas.microsoft.com/office/drawing/2014/main" id="{368F4E00-67C9-4256-82C1-22677A3C4C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60400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7656" y="2139533"/>
            <a:ext cx="4115765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3" y="3331771"/>
            <a:ext cx="4115726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4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08295" y="2139533"/>
            <a:ext cx="4981065" cy="3719807"/>
          </a:xfrm>
        </p:spPr>
        <p:txBody>
          <a:bodyPr vert="horz" numCol="1" spcCol="360000"/>
          <a:lstStyle>
            <a:lvl1pPr>
              <a:defRPr baseline="0"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grpSp>
        <p:nvGrpSpPr>
          <p:cNvPr id="42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44" name="Rechthoek 4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4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49" name="Rechte verbindingslijn 4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0" name="Rechte verbindingslijn 4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1" name="Rechte verbindingslijn 5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52" name="Groep 5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7" name="Afgeronde rechthoek 9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8" name="Groep 9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9" name="Rechthoek 9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Rechthoek 10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4" name="Rechthoek 10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5" name="Rechthoek 10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6" name="Rechthoek 10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7" name="Rechthoek 10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8" name="Rechthoek 10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9" name="Vrije vorm 10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53" name="Groep 5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75" name="Rechthoek 7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8" name="Groep 7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92" name="Rechthoek 9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3" name="Rechthoek 9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9" name="Groep 7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80" name="Groep 7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7" name="Rechthoek 8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8" name="Rechthoek 8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9" name="Rechthoek 8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0" name="Rechthoek 8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1" name="Rechthoek 9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81" name="Groep 8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54" name="Groep 5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62" name="Afgeronde rechthoek 6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3" name="Groep 6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64" name="Rechthoek 6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Rechthoek 6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9" name="Rechthoek 6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0" name="Rechthoek 6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Rechthoek 7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Vrije vorm 7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55" name="Rechte verbindingslijn 54"/>
            <p:cNvCxnSpPr>
              <a:endCxn id="6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56" name="Rechte verbindingslijn 55"/>
            <p:cNvCxnSpPr>
              <a:endCxn id="9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5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5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59" name="Groep 5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60" name="Afgeronde rechthoek 5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Vrije vorm 6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766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1" y="2671011"/>
            <a:ext cx="4969042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- 2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1" name="Tijdelijke aanduiding voor verticale tekst 2"/>
          <p:cNvSpPr>
            <a:spLocks noGrp="1"/>
          </p:cNvSpPr>
          <p:nvPr>
            <p:ph type="body" orient="vert" idx="13"/>
          </p:nvPr>
        </p:nvSpPr>
        <p:spPr>
          <a:xfrm>
            <a:off x="6220324" y="2671011"/>
            <a:ext cx="4969042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grpSp>
        <p:nvGrpSpPr>
          <p:cNvPr id="100" name="Instruction 9 test levels">
            <a:extLst>
              <a:ext uri="{FF2B5EF4-FFF2-40B4-BE49-F238E27FC236}">
                <a16:creationId xmlns:a16="http://schemas.microsoft.com/office/drawing/2014/main" id="{B9D37711-C86F-44B0-A4B6-0261D51AF419}"/>
              </a:ext>
            </a:extLst>
          </p:cNvPr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2" name="Rechthoek 43">
              <a:extLst>
                <a:ext uri="{FF2B5EF4-FFF2-40B4-BE49-F238E27FC236}">
                  <a16:creationId xmlns:a16="http://schemas.microsoft.com/office/drawing/2014/main" id="{4E499F06-E015-47BA-9C85-1405A10DC3AF}"/>
                </a:ext>
              </a:extLst>
            </p:cNvPr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3" name="Ovaal 44">
              <a:extLst>
                <a:ext uri="{FF2B5EF4-FFF2-40B4-BE49-F238E27FC236}">
                  <a16:creationId xmlns:a16="http://schemas.microsoft.com/office/drawing/2014/main" id="{DCE408CA-196D-45B0-9A6F-076E39E654C0}"/>
                </a:ext>
              </a:extLst>
            </p:cNvPr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4" name="Ovaal 45">
              <a:extLst>
                <a:ext uri="{FF2B5EF4-FFF2-40B4-BE49-F238E27FC236}">
                  <a16:creationId xmlns:a16="http://schemas.microsoft.com/office/drawing/2014/main" id="{9999C110-4722-4A5B-8E28-C47E62542233}"/>
                </a:ext>
              </a:extLst>
            </p:cNvPr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5" name="Textfield placeholder">
              <a:extLst>
                <a:ext uri="{FF2B5EF4-FFF2-40B4-BE49-F238E27FC236}">
                  <a16:creationId xmlns:a16="http://schemas.microsoft.com/office/drawing/2014/main" id="{837E337F-D671-4479-8386-48E0CE235FA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06" name="Textfield placeholder">
              <a:extLst>
                <a:ext uri="{FF2B5EF4-FFF2-40B4-BE49-F238E27FC236}">
                  <a16:creationId xmlns:a16="http://schemas.microsoft.com/office/drawing/2014/main" id="{23BAD541-0442-493E-AF6D-2CF6E3386D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07" name="Rechte verbindingslijn 48">
              <a:extLst>
                <a:ext uri="{FF2B5EF4-FFF2-40B4-BE49-F238E27FC236}">
                  <a16:creationId xmlns:a16="http://schemas.microsoft.com/office/drawing/2014/main" id="{ADC4B480-2B89-404F-A132-4FB465E6BC46}"/>
                </a:ext>
              </a:extLst>
            </p:cNvPr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08" name="Rechte verbindingslijn 49">
              <a:extLst>
                <a:ext uri="{FF2B5EF4-FFF2-40B4-BE49-F238E27FC236}">
                  <a16:creationId xmlns:a16="http://schemas.microsoft.com/office/drawing/2014/main" id="{40291733-9997-4643-95F3-FD5013CA40AA}"/>
                </a:ext>
              </a:extLst>
            </p:cNvPr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09" name="Rechte verbindingslijn 50">
              <a:extLst>
                <a:ext uri="{FF2B5EF4-FFF2-40B4-BE49-F238E27FC236}">
                  <a16:creationId xmlns:a16="http://schemas.microsoft.com/office/drawing/2014/main" id="{4D9AD411-61BE-4864-8DC8-607712D24FA5}"/>
                </a:ext>
              </a:extLst>
            </p:cNvPr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0" name="Groep 51">
              <a:extLst>
                <a:ext uri="{FF2B5EF4-FFF2-40B4-BE49-F238E27FC236}">
                  <a16:creationId xmlns:a16="http://schemas.microsoft.com/office/drawing/2014/main" id="{C26A4CCB-095F-4530-86BA-AB2951F263FB}"/>
                </a:ext>
              </a:extLst>
            </p:cNvPr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5" name="Afgeronde rechthoek 96">
                <a:extLst>
                  <a:ext uri="{FF2B5EF4-FFF2-40B4-BE49-F238E27FC236}">
                    <a16:creationId xmlns:a16="http://schemas.microsoft.com/office/drawing/2014/main" id="{9B148461-F9C5-439E-B323-3A607D569E6C}"/>
                  </a:ext>
                </a:extLst>
              </p:cNvPr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56" name="Groep 97">
                <a:extLst>
                  <a:ext uri="{FF2B5EF4-FFF2-40B4-BE49-F238E27FC236}">
                    <a16:creationId xmlns:a16="http://schemas.microsoft.com/office/drawing/2014/main" id="{E447A839-36C6-483F-8737-ECACD5E41DAD}"/>
                  </a:ext>
                </a:extLst>
              </p:cNvPr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57" name="Rechthoek 98">
                  <a:extLst>
                    <a:ext uri="{FF2B5EF4-FFF2-40B4-BE49-F238E27FC236}">
                      <a16:creationId xmlns:a16="http://schemas.microsoft.com/office/drawing/2014/main" id="{20142094-6CA0-455C-A8F1-88CE4197D198}"/>
                    </a:ext>
                  </a:extLst>
                </p:cNvPr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99">
                  <a:extLst>
                    <a:ext uri="{FF2B5EF4-FFF2-40B4-BE49-F238E27FC236}">
                      <a16:creationId xmlns:a16="http://schemas.microsoft.com/office/drawing/2014/main" id="{541C8BFC-145C-4B73-99AC-AB7373101088}"/>
                    </a:ext>
                  </a:extLst>
                </p:cNvPr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9" name="Rechthoek 100">
                  <a:extLst>
                    <a:ext uri="{FF2B5EF4-FFF2-40B4-BE49-F238E27FC236}">
                      <a16:creationId xmlns:a16="http://schemas.microsoft.com/office/drawing/2014/main" id="{8A4689EF-EE93-42D0-9046-B97CD9BFD8E8}"/>
                    </a:ext>
                  </a:extLst>
                </p:cNvPr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0" name="Rechthoek 101">
                  <a:extLst>
                    <a:ext uri="{FF2B5EF4-FFF2-40B4-BE49-F238E27FC236}">
                      <a16:creationId xmlns:a16="http://schemas.microsoft.com/office/drawing/2014/main" id="{80007A3E-14DF-436A-BC56-387F6A1FED12}"/>
                    </a:ext>
                  </a:extLst>
                </p:cNvPr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1" name="Rechthoek 102">
                  <a:extLst>
                    <a:ext uri="{FF2B5EF4-FFF2-40B4-BE49-F238E27FC236}">
                      <a16:creationId xmlns:a16="http://schemas.microsoft.com/office/drawing/2014/main" id="{267CFBCB-6C36-4B32-8D92-1BCF41BD2C8B}"/>
                    </a:ext>
                  </a:extLst>
                </p:cNvPr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03">
                  <a:extLst>
                    <a:ext uri="{FF2B5EF4-FFF2-40B4-BE49-F238E27FC236}">
                      <a16:creationId xmlns:a16="http://schemas.microsoft.com/office/drawing/2014/main" id="{5CAB048D-9665-45C4-BFA0-AFCA0234A3D9}"/>
                    </a:ext>
                  </a:extLst>
                </p:cNvPr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04">
                  <a:extLst>
                    <a:ext uri="{FF2B5EF4-FFF2-40B4-BE49-F238E27FC236}">
                      <a16:creationId xmlns:a16="http://schemas.microsoft.com/office/drawing/2014/main" id="{E1A563D1-AD11-4417-8F48-F999456FF699}"/>
                    </a:ext>
                  </a:extLst>
                </p:cNvPr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05">
                  <a:extLst>
                    <a:ext uri="{FF2B5EF4-FFF2-40B4-BE49-F238E27FC236}">
                      <a16:creationId xmlns:a16="http://schemas.microsoft.com/office/drawing/2014/main" id="{A545EBF8-D06B-4B47-8073-843CA685CFFA}"/>
                    </a:ext>
                  </a:extLst>
                </p:cNvPr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06">
                  <a:extLst>
                    <a:ext uri="{FF2B5EF4-FFF2-40B4-BE49-F238E27FC236}">
                      <a16:creationId xmlns:a16="http://schemas.microsoft.com/office/drawing/2014/main" id="{2B21F28F-9444-461B-86DB-36E7847BCB8C}"/>
                    </a:ext>
                  </a:extLst>
                </p:cNvPr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07">
                  <a:extLst>
                    <a:ext uri="{FF2B5EF4-FFF2-40B4-BE49-F238E27FC236}">
                      <a16:creationId xmlns:a16="http://schemas.microsoft.com/office/drawing/2014/main" id="{70D98ACB-538F-4545-A0B2-F5B9E2F2FF07}"/>
                    </a:ext>
                  </a:extLst>
                </p:cNvPr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Vrije vorm 108">
                  <a:extLst>
                    <a:ext uri="{FF2B5EF4-FFF2-40B4-BE49-F238E27FC236}">
                      <a16:creationId xmlns:a16="http://schemas.microsoft.com/office/drawing/2014/main" id="{47BF8D72-5B19-4964-81F0-F259E9A9A104}"/>
                    </a:ext>
                  </a:extLst>
                </p:cNvPr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1" name="Groep 52">
              <a:extLst>
                <a:ext uri="{FF2B5EF4-FFF2-40B4-BE49-F238E27FC236}">
                  <a16:creationId xmlns:a16="http://schemas.microsoft.com/office/drawing/2014/main" id="{63A9FA88-7702-4F42-BFFF-DE950FAADD85}"/>
                </a:ext>
              </a:extLst>
            </p:cNvPr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3" name="Rechthoek 74">
                <a:extLst>
                  <a:ext uri="{FF2B5EF4-FFF2-40B4-BE49-F238E27FC236}">
                    <a16:creationId xmlns:a16="http://schemas.microsoft.com/office/drawing/2014/main" id="{B63D51B6-29B5-44B8-A7B0-FFC6501C06A6}"/>
                  </a:ext>
                </a:extLst>
              </p:cNvPr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4" name="Picture 2">
                <a:extLst>
                  <a:ext uri="{FF2B5EF4-FFF2-40B4-BE49-F238E27FC236}">
                    <a16:creationId xmlns:a16="http://schemas.microsoft.com/office/drawing/2014/main" id="{C85F4A0B-2638-4A2C-85F5-6EBCFF2888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5" name="Picture 3">
                <a:extLst>
                  <a:ext uri="{FF2B5EF4-FFF2-40B4-BE49-F238E27FC236}">
                    <a16:creationId xmlns:a16="http://schemas.microsoft.com/office/drawing/2014/main" id="{055B3F80-F3FD-4A28-BF70-73BBBEDA0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6" name="Groep 77">
                <a:extLst>
                  <a:ext uri="{FF2B5EF4-FFF2-40B4-BE49-F238E27FC236}">
                    <a16:creationId xmlns:a16="http://schemas.microsoft.com/office/drawing/2014/main" id="{931A80FC-6173-4473-A977-BFB78EFF706F}"/>
                  </a:ext>
                </a:extLst>
              </p:cNvPr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0" name="Rechthoek 91">
                  <a:extLst>
                    <a:ext uri="{FF2B5EF4-FFF2-40B4-BE49-F238E27FC236}">
                      <a16:creationId xmlns:a16="http://schemas.microsoft.com/office/drawing/2014/main" id="{CA6D890A-EE25-46A8-961B-4A2824E65569}"/>
                    </a:ext>
                  </a:extLst>
                </p:cNvPr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1" name="Rechthoek 92">
                  <a:extLst>
                    <a:ext uri="{FF2B5EF4-FFF2-40B4-BE49-F238E27FC236}">
                      <a16:creationId xmlns:a16="http://schemas.microsoft.com/office/drawing/2014/main" id="{4614AD63-525A-4F64-96FA-32180197DA56}"/>
                    </a:ext>
                  </a:extLst>
                </p:cNvPr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2" name="Rechthoek 93">
                  <a:extLst>
                    <a:ext uri="{FF2B5EF4-FFF2-40B4-BE49-F238E27FC236}">
                      <a16:creationId xmlns:a16="http://schemas.microsoft.com/office/drawing/2014/main" id="{108082DB-178A-4CEA-BA2D-C2BDBB6BE4F4}"/>
                    </a:ext>
                  </a:extLst>
                </p:cNvPr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3" name="Rechthoek 94">
                  <a:extLst>
                    <a:ext uri="{FF2B5EF4-FFF2-40B4-BE49-F238E27FC236}">
                      <a16:creationId xmlns:a16="http://schemas.microsoft.com/office/drawing/2014/main" id="{7B81F83A-7BDA-436E-9315-AEB2213F4B64}"/>
                    </a:ext>
                  </a:extLst>
                </p:cNvPr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4" name="Rechthoek 95">
                  <a:extLst>
                    <a:ext uri="{FF2B5EF4-FFF2-40B4-BE49-F238E27FC236}">
                      <a16:creationId xmlns:a16="http://schemas.microsoft.com/office/drawing/2014/main" id="{135723C0-F6CD-460B-87C1-FD60F88F8D5D}"/>
                    </a:ext>
                  </a:extLst>
                </p:cNvPr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37" name="Groep 78">
                <a:extLst>
                  <a:ext uri="{FF2B5EF4-FFF2-40B4-BE49-F238E27FC236}">
                    <a16:creationId xmlns:a16="http://schemas.microsoft.com/office/drawing/2014/main" id="{B53C88AB-387E-43CB-ABB5-7A998F2D91BB}"/>
                  </a:ext>
                </a:extLst>
              </p:cNvPr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38" name="Groep 79">
                  <a:extLst>
                    <a:ext uri="{FF2B5EF4-FFF2-40B4-BE49-F238E27FC236}">
                      <a16:creationId xmlns:a16="http://schemas.microsoft.com/office/drawing/2014/main" id="{A1E3EA64-D5B2-4FD8-AF9C-1C1CAC0DD34A}"/>
                    </a:ext>
                  </a:extLst>
                </p:cNvPr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5" name="Rechthoek 86">
                    <a:extLst>
                      <a:ext uri="{FF2B5EF4-FFF2-40B4-BE49-F238E27FC236}">
                        <a16:creationId xmlns:a16="http://schemas.microsoft.com/office/drawing/2014/main" id="{DF580186-5C67-4E73-BABC-8D4CCDB69E69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87">
                    <a:extLst>
                      <a:ext uri="{FF2B5EF4-FFF2-40B4-BE49-F238E27FC236}">
                        <a16:creationId xmlns:a16="http://schemas.microsoft.com/office/drawing/2014/main" id="{640C38A1-9CB9-4DBF-8353-89820C713ECA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88">
                    <a:extLst>
                      <a:ext uri="{FF2B5EF4-FFF2-40B4-BE49-F238E27FC236}">
                        <a16:creationId xmlns:a16="http://schemas.microsoft.com/office/drawing/2014/main" id="{14B4664E-19C5-474F-A654-83C0388B2E71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89">
                    <a:extLst>
                      <a:ext uri="{FF2B5EF4-FFF2-40B4-BE49-F238E27FC236}">
                        <a16:creationId xmlns:a16="http://schemas.microsoft.com/office/drawing/2014/main" id="{247C9DC6-6FE9-4239-B62F-570F4425664D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9" name="Rechthoek 90">
                    <a:extLst>
                      <a:ext uri="{FF2B5EF4-FFF2-40B4-BE49-F238E27FC236}">
                        <a16:creationId xmlns:a16="http://schemas.microsoft.com/office/drawing/2014/main" id="{54826AFA-3C7D-4A99-A173-2172CF676531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39" name="Groep 80">
                  <a:extLst>
                    <a:ext uri="{FF2B5EF4-FFF2-40B4-BE49-F238E27FC236}">
                      <a16:creationId xmlns:a16="http://schemas.microsoft.com/office/drawing/2014/main" id="{00CCE70B-AF95-4BA4-9B5B-C90909744AF7}"/>
                    </a:ext>
                  </a:extLst>
                </p:cNvPr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0" name="Rechthoek 81">
                    <a:extLst>
                      <a:ext uri="{FF2B5EF4-FFF2-40B4-BE49-F238E27FC236}">
                        <a16:creationId xmlns:a16="http://schemas.microsoft.com/office/drawing/2014/main" id="{2424BCC9-AD61-447B-A14A-CC6A2A1865AD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1" name="Rechthoek 82">
                    <a:extLst>
                      <a:ext uri="{FF2B5EF4-FFF2-40B4-BE49-F238E27FC236}">
                        <a16:creationId xmlns:a16="http://schemas.microsoft.com/office/drawing/2014/main" id="{E9571B75-2F67-4D37-86F8-36FFC68D44C4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2" name="Rechthoek 83">
                    <a:extLst>
                      <a:ext uri="{FF2B5EF4-FFF2-40B4-BE49-F238E27FC236}">
                        <a16:creationId xmlns:a16="http://schemas.microsoft.com/office/drawing/2014/main" id="{A785EFB2-0B5C-48CB-807A-1B3B2DF2989B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3" name="Rechthoek 84">
                    <a:extLst>
                      <a:ext uri="{FF2B5EF4-FFF2-40B4-BE49-F238E27FC236}">
                        <a16:creationId xmlns:a16="http://schemas.microsoft.com/office/drawing/2014/main" id="{F4353E3B-CA32-4BA8-B9C2-502464B2805A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4" name="Rechthoek 85">
                    <a:extLst>
                      <a:ext uri="{FF2B5EF4-FFF2-40B4-BE49-F238E27FC236}">
                        <a16:creationId xmlns:a16="http://schemas.microsoft.com/office/drawing/2014/main" id="{16E19A57-B4FD-4352-B344-955B67538F80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2" name="Groep 53">
              <a:extLst>
                <a:ext uri="{FF2B5EF4-FFF2-40B4-BE49-F238E27FC236}">
                  <a16:creationId xmlns:a16="http://schemas.microsoft.com/office/drawing/2014/main" id="{7A95B321-F756-4CAC-8FAE-8E5CF42A8D3B}"/>
                </a:ext>
              </a:extLst>
            </p:cNvPr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0" name="Afgeronde rechthoek 61">
                <a:extLst>
                  <a:ext uri="{FF2B5EF4-FFF2-40B4-BE49-F238E27FC236}">
                    <a16:creationId xmlns:a16="http://schemas.microsoft.com/office/drawing/2014/main" id="{14B9B1F5-4950-4489-AD69-C509B201664D}"/>
                  </a:ext>
                </a:extLst>
              </p:cNvPr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1" name="Groep 62">
                <a:extLst>
                  <a:ext uri="{FF2B5EF4-FFF2-40B4-BE49-F238E27FC236}">
                    <a16:creationId xmlns:a16="http://schemas.microsoft.com/office/drawing/2014/main" id="{A672DC0C-2E1D-4DF5-B44F-C7EA8E673929}"/>
                  </a:ext>
                </a:extLst>
              </p:cNvPr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2" name="Rechthoek 63">
                  <a:extLst>
                    <a:ext uri="{FF2B5EF4-FFF2-40B4-BE49-F238E27FC236}">
                      <a16:creationId xmlns:a16="http://schemas.microsoft.com/office/drawing/2014/main" id="{C1D92EA8-AEEA-476F-A2A3-04D070501411}"/>
                    </a:ext>
                  </a:extLst>
                </p:cNvPr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3" name="Rechthoek 64">
                  <a:extLst>
                    <a:ext uri="{FF2B5EF4-FFF2-40B4-BE49-F238E27FC236}">
                      <a16:creationId xmlns:a16="http://schemas.microsoft.com/office/drawing/2014/main" id="{75557AAB-6594-457A-AEBE-22275343AE85}"/>
                    </a:ext>
                  </a:extLst>
                </p:cNvPr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4" name="Rechthoek 65">
                  <a:extLst>
                    <a:ext uri="{FF2B5EF4-FFF2-40B4-BE49-F238E27FC236}">
                      <a16:creationId xmlns:a16="http://schemas.microsoft.com/office/drawing/2014/main" id="{3D57565A-09EB-4E18-B27D-976628799A08}"/>
                    </a:ext>
                  </a:extLst>
                </p:cNvPr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5" name="Rechthoek 66">
                  <a:extLst>
                    <a:ext uri="{FF2B5EF4-FFF2-40B4-BE49-F238E27FC236}">
                      <a16:creationId xmlns:a16="http://schemas.microsoft.com/office/drawing/2014/main" id="{7E574824-CB97-4637-81A6-9983594072FC}"/>
                    </a:ext>
                  </a:extLst>
                </p:cNvPr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6" name="Rechthoek 67">
                  <a:extLst>
                    <a:ext uri="{FF2B5EF4-FFF2-40B4-BE49-F238E27FC236}">
                      <a16:creationId xmlns:a16="http://schemas.microsoft.com/office/drawing/2014/main" id="{53C54892-143E-4204-B13A-AF60C0B8D431}"/>
                    </a:ext>
                  </a:extLst>
                </p:cNvPr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68">
                  <a:extLst>
                    <a:ext uri="{FF2B5EF4-FFF2-40B4-BE49-F238E27FC236}">
                      <a16:creationId xmlns:a16="http://schemas.microsoft.com/office/drawing/2014/main" id="{0E15E9B6-5E32-4ABA-8C7E-432D92067462}"/>
                    </a:ext>
                  </a:extLst>
                </p:cNvPr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69">
                  <a:extLst>
                    <a:ext uri="{FF2B5EF4-FFF2-40B4-BE49-F238E27FC236}">
                      <a16:creationId xmlns:a16="http://schemas.microsoft.com/office/drawing/2014/main" id="{C13FC21A-575E-48CE-926B-85A81BD521B3}"/>
                    </a:ext>
                  </a:extLst>
                </p:cNvPr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70">
                  <a:extLst>
                    <a:ext uri="{FF2B5EF4-FFF2-40B4-BE49-F238E27FC236}">
                      <a16:creationId xmlns:a16="http://schemas.microsoft.com/office/drawing/2014/main" id="{34D9E55A-B705-43F5-A179-77B0C5EAAAE6}"/>
                    </a:ext>
                  </a:extLst>
                </p:cNvPr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71">
                  <a:extLst>
                    <a:ext uri="{FF2B5EF4-FFF2-40B4-BE49-F238E27FC236}">
                      <a16:creationId xmlns:a16="http://schemas.microsoft.com/office/drawing/2014/main" id="{E1A78543-7876-482A-81D4-D24FD74C0CBD}"/>
                    </a:ext>
                  </a:extLst>
                </p:cNvPr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72">
                  <a:extLst>
                    <a:ext uri="{FF2B5EF4-FFF2-40B4-BE49-F238E27FC236}">
                      <a16:creationId xmlns:a16="http://schemas.microsoft.com/office/drawing/2014/main" id="{3D2E1C84-D3D5-4CD5-8BF8-A49348D5D64A}"/>
                    </a:ext>
                  </a:extLst>
                </p:cNvPr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Vrije vorm 73">
                  <a:extLst>
                    <a:ext uri="{FF2B5EF4-FFF2-40B4-BE49-F238E27FC236}">
                      <a16:creationId xmlns:a16="http://schemas.microsoft.com/office/drawing/2014/main" id="{D7CA309F-4AFC-47F2-9E6C-78C02C6E8BD3}"/>
                    </a:ext>
                  </a:extLst>
                </p:cNvPr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3" name="Rechte verbindingslijn 54">
              <a:extLst>
                <a:ext uri="{FF2B5EF4-FFF2-40B4-BE49-F238E27FC236}">
                  <a16:creationId xmlns:a16="http://schemas.microsoft.com/office/drawing/2014/main" id="{F215E338-EE93-4A05-9E21-00FEC0DD0493}"/>
                </a:ext>
              </a:extLst>
            </p:cNvPr>
            <p:cNvCxnSpPr>
              <a:endCxn id="120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4" name="Rechte verbindingslijn 55">
              <a:extLst>
                <a:ext uri="{FF2B5EF4-FFF2-40B4-BE49-F238E27FC236}">
                  <a16:creationId xmlns:a16="http://schemas.microsoft.com/office/drawing/2014/main" id="{7D2EA9C5-DB39-4C09-8A46-2F2396F26377}"/>
                </a:ext>
              </a:extLst>
            </p:cNvPr>
            <p:cNvCxnSpPr>
              <a:endCxn id="155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5" name="Textfield placeholder">
              <a:extLst>
                <a:ext uri="{FF2B5EF4-FFF2-40B4-BE49-F238E27FC236}">
                  <a16:creationId xmlns:a16="http://schemas.microsoft.com/office/drawing/2014/main" id="{FF4C0744-A444-487D-89B3-DC07858F8F6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16" name="Textfield placeholder">
              <a:extLst>
                <a:ext uri="{FF2B5EF4-FFF2-40B4-BE49-F238E27FC236}">
                  <a16:creationId xmlns:a16="http://schemas.microsoft.com/office/drawing/2014/main" id="{8AF05633-65F2-4048-AC44-324B8580192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17" name="Groep 58">
              <a:extLst>
                <a:ext uri="{FF2B5EF4-FFF2-40B4-BE49-F238E27FC236}">
                  <a16:creationId xmlns:a16="http://schemas.microsoft.com/office/drawing/2014/main" id="{F7A2B97E-C6CB-4051-841C-573598E56584}"/>
                </a:ext>
              </a:extLst>
            </p:cNvPr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18" name="Afgeronde rechthoek 59">
                <a:extLst>
                  <a:ext uri="{FF2B5EF4-FFF2-40B4-BE49-F238E27FC236}">
                    <a16:creationId xmlns:a16="http://schemas.microsoft.com/office/drawing/2014/main" id="{2799E5EF-0876-411F-931E-6A71CCA33D31}"/>
                  </a:ext>
                </a:extLst>
              </p:cNvPr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Vrije vorm 60">
                <a:extLst>
                  <a:ext uri="{FF2B5EF4-FFF2-40B4-BE49-F238E27FC236}">
                    <a16:creationId xmlns:a16="http://schemas.microsoft.com/office/drawing/2014/main" id="{D06A6EA4-9FB8-43AB-9D0C-6805DE49C4BF}"/>
                  </a:ext>
                </a:extLst>
              </p:cNvPr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608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- 3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3" name="Tijdelijke aanduiding voor verticale tekst 2"/>
          <p:cNvSpPr>
            <a:spLocks noGrp="1"/>
          </p:cNvSpPr>
          <p:nvPr>
            <p:ph type="body" orient="vert" idx="14"/>
          </p:nvPr>
        </p:nvSpPr>
        <p:spPr>
          <a:xfrm>
            <a:off x="7940842" y="2671011"/>
            <a:ext cx="3248524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04" name="Tijdelijke aanduiding voor verticale tekst 2"/>
          <p:cNvSpPr>
            <a:spLocks noGrp="1"/>
          </p:cNvSpPr>
          <p:nvPr>
            <p:ph type="body" orient="vert" idx="15"/>
          </p:nvPr>
        </p:nvSpPr>
        <p:spPr>
          <a:xfrm>
            <a:off x="4469731" y="2671011"/>
            <a:ext cx="3248524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105" name="Tijdelijke aanduiding voor verticale tekst 2"/>
          <p:cNvSpPr>
            <a:spLocks noGrp="1"/>
          </p:cNvSpPr>
          <p:nvPr>
            <p:ph type="body" orient="vert" idx="16"/>
          </p:nvPr>
        </p:nvSpPr>
        <p:spPr>
          <a:xfrm>
            <a:off x="998619" y="2671011"/>
            <a:ext cx="3248524" cy="3188329"/>
          </a:xfrm>
        </p:spPr>
        <p:txBody>
          <a:bodyPr vert="horz" numCol="1" spcCol="360000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grpSp>
        <p:nvGrpSpPr>
          <p:cNvPr id="100" name="Instruction 9 test levels">
            <a:extLst>
              <a:ext uri="{FF2B5EF4-FFF2-40B4-BE49-F238E27FC236}">
                <a16:creationId xmlns:a16="http://schemas.microsoft.com/office/drawing/2014/main" id="{4F774FAC-05E7-4453-B8C5-7C0F6ADF1BA1}"/>
              </a:ext>
            </a:extLst>
          </p:cNvPr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1" name="Rechthoek 43">
              <a:extLst>
                <a:ext uri="{FF2B5EF4-FFF2-40B4-BE49-F238E27FC236}">
                  <a16:creationId xmlns:a16="http://schemas.microsoft.com/office/drawing/2014/main" id="{81ADD6D2-C76E-4C59-A6F4-ADF8FA6B86D2}"/>
                </a:ext>
              </a:extLst>
            </p:cNvPr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2" name="Ovaal 44">
              <a:extLst>
                <a:ext uri="{FF2B5EF4-FFF2-40B4-BE49-F238E27FC236}">
                  <a16:creationId xmlns:a16="http://schemas.microsoft.com/office/drawing/2014/main" id="{F695F65F-BCC6-4572-8700-FD742E82C276}"/>
                </a:ext>
              </a:extLst>
            </p:cNvPr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6" name="Ovaal 45">
              <a:extLst>
                <a:ext uri="{FF2B5EF4-FFF2-40B4-BE49-F238E27FC236}">
                  <a16:creationId xmlns:a16="http://schemas.microsoft.com/office/drawing/2014/main" id="{7179B7B8-EEAF-441F-A5A5-3BC2DEF0C9F2}"/>
                </a:ext>
              </a:extLst>
            </p:cNvPr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7" name="Textfield placeholder">
              <a:extLst>
                <a:ext uri="{FF2B5EF4-FFF2-40B4-BE49-F238E27FC236}">
                  <a16:creationId xmlns:a16="http://schemas.microsoft.com/office/drawing/2014/main" id="{BB9C8016-240F-4471-BCFC-3A6344822D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08" name="Textfield placeholder">
              <a:extLst>
                <a:ext uri="{FF2B5EF4-FFF2-40B4-BE49-F238E27FC236}">
                  <a16:creationId xmlns:a16="http://schemas.microsoft.com/office/drawing/2014/main" id="{1D842926-C6C1-4024-AA92-8F106E806CB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09" name="Rechte verbindingslijn 48">
              <a:extLst>
                <a:ext uri="{FF2B5EF4-FFF2-40B4-BE49-F238E27FC236}">
                  <a16:creationId xmlns:a16="http://schemas.microsoft.com/office/drawing/2014/main" id="{897BD1E0-BA64-46F1-9DE5-F669949F0007}"/>
                </a:ext>
              </a:extLst>
            </p:cNvPr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0" name="Rechte verbindingslijn 49">
              <a:extLst>
                <a:ext uri="{FF2B5EF4-FFF2-40B4-BE49-F238E27FC236}">
                  <a16:creationId xmlns:a16="http://schemas.microsoft.com/office/drawing/2014/main" id="{A4C85688-A63E-4104-BB90-40ADDB343B2C}"/>
                </a:ext>
              </a:extLst>
            </p:cNvPr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1" name="Rechte verbindingslijn 50">
              <a:extLst>
                <a:ext uri="{FF2B5EF4-FFF2-40B4-BE49-F238E27FC236}">
                  <a16:creationId xmlns:a16="http://schemas.microsoft.com/office/drawing/2014/main" id="{A1C06F71-B650-4EAF-A9D0-5F4D4E2E34B3}"/>
                </a:ext>
              </a:extLst>
            </p:cNvPr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2" name="Groep 51">
              <a:extLst>
                <a:ext uri="{FF2B5EF4-FFF2-40B4-BE49-F238E27FC236}">
                  <a16:creationId xmlns:a16="http://schemas.microsoft.com/office/drawing/2014/main" id="{751FC3C9-5DD3-438B-A07F-B3CD6EF395AD}"/>
                </a:ext>
              </a:extLst>
            </p:cNvPr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7" name="Afgeronde rechthoek 96">
                <a:extLst>
                  <a:ext uri="{FF2B5EF4-FFF2-40B4-BE49-F238E27FC236}">
                    <a16:creationId xmlns:a16="http://schemas.microsoft.com/office/drawing/2014/main" id="{EE1CA715-5D28-4D90-BFAE-7E544D97406E}"/>
                  </a:ext>
                </a:extLst>
              </p:cNvPr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58" name="Groep 97">
                <a:extLst>
                  <a:ext uri="{FF2B5EF4-FFF2-40B4-BE49-F238E27FC236}">
                    <a16:creationId xmlns:a16="http://schemas.microsoft.com/office/drawing/2014/main" id="{C30E9C35-C1B0-4B50-82D6-46DE173A931D}"/>
                  </a:ext>
                </a:extLst>
              </p:cNvPr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59" name="Rechthoek 98">
                  <a:extLst>
                    <a:ext uri="{FF2B5EF4-FFF2-40B4-BE49-F238E27FC236}">
                      <a16:creationId xmlns:a16="http://schemas.microsoft.com/office/drawing/2014/main" id="{790AFE39-560C-4DA2-9957-5D1EF91FCEB8}"/>
                    </a:ext>
                  </a:extLst>
                </p:cNvPr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0" name="Rechthoek 99">
                  <a:extLst>
                    <a:ext uri="{FF2B5EF4-FFF2-40B4-BE49-F238E27FC236}">
                      <a16:creationId xmlns:a16="http://schemas.microsoft.com/office/drawing/2014/main" id="{C31A1572-7D3F-4FE2-96C3-A5B345DAD915}"/>
                    </a:ext>
                  </a:extLst>
                </p:cNvPr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1" name="Rechthoek 100">
                  <a:extLst>
                    <a:ext uri="{FF2B5EF4-FFF2-40B4-BE49-F238E27FC236}">
                      <a16:creationId xmlns:a16="http://schemas.microsoft.com/office/drawing/2014/main" id="{3D3CE321-3FC6-4173-A250-B6B7FC6F419E}"/>
                    </a:ext>
                  </a:extLst>
                </p:cNvPr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01">
                  <a:extLst>
                    <a:ext uri="{FF2B5EF4-FFF2-40B4-BE49-F238E27FC236}">
                      <a16:creationId xmlns:a16="http://schemas.microsoft.com/office/drawing/2014/main" id="{4EE1BB4B-8742-4E01-8920-82EFED4CD937}"/>
                    </a:ext>
                  </a:extLst>
                </p:cNvPr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02">
                  <a:extLst>
                    <a:ext uri="{FF2B5EF4-FFF2-40B4-BE49-F238E27FC236}">
                      <a16:creationId xmlns:a16="http://schemas.microsoft.com/office/drawing/2014/main" id="{30A888E0-E83D-428F-A369-3035A9589214}"/>
                    </a:ext>
                  </a:extLst>
                </p:cNvPr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03">
                  <a:extLst>
                    <a:ext uri="{FF2B5EF4-FFF2-40B4-BE49-F238E27FC236}">
                      <a16:creationId xmlns:a16="http://schemas.microsoft.com/office/drawing/2014/main" id="{26D5D1E5-DAD3-4CED-A012-EEAF6742098A}"/>
                    </a:ext>
                  </a:extLst>
                </p:cNvPr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04">
                  <a:extLst>
                    <a:ext uri="{FF2B5EF4-FFF2-40B4-BE49-F238E27FC236}">
                      <a16:creationId xmlns:a16="http://schemas.microsoft.com/office/drawing/2014/main" id="{D83D2F19-D493-4BA1-89F2-9F50E365F097}"/>
                    </a:ext>
                  </a:extLst>
                </p:cNvPr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05">
                  <a:extLst>
                    <a:ext uri="{FF2B5EF4-FFF2-40B4-BE49-F238E27FC236}">
                      <a16:creationId xmlns:a16="http://schemas.microsoft.com/office/drawing/2014/main" id="{52D7229A-9679-4C27-8D46-3B160F3ACC48}"/>
                    </a:ext>
                  </a:extLst>
                </p:cNvPr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06">
                  <a:extLst>
                    <a:ext uri="{FF2B5EF4-FFF2-40B4-BE49-F238E27FC236}">
                      <a16:creationId xmlns:a16="http://schemas.microsoft.com/office/drawing/2014/main" id="{9FDC74E2-8BA8-4544-9496-CADFE0C9290D}"/>
                    </a:ext>
                  </a:extLst>
                </p:cNvPr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07">
                  <a:extLst>
                    <a:ext uri="{FF2B5EF4-FFF2-40B4-BE49-F238E27FC236}">
                      <a16:creationId xmlns:a16="http://schemas.microsoft.com/office/drawing/2014/main" id="{28156A88-01EB-40D9-8232-682F49CC32AD}"/>
                    </a:ext>
                  </a:extLst>
                </p:cNvPr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Vrije vorm 108">
                  <a:extLst>
                    <a:ext uri="{FF2B5EF4-FFF2-40B4-BE49-F238E27FC236}">
                      <a16:creationId xmlns:a16="http://schemas.microsoft.com/office/drawing/2014/main" id="{6033637F-82DA-4F5B-B404-6C5AB2727A56}"/>
                    </a:ext>
                  </a:extLst>
                </p:cNvPr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3" name="Groep 52">
              <a:extLst>
                <a:ext uri="{FF2B5EF4-FFF2-40B4-BE49-F238E27FC236}">
                  <a16:creationId xmlns:a16="http://schemas.microsoft.com/office/drawing/2014/main" id="{F7BABFD6-AEEC-46E4-8834-D6107A3947E1}"/>
                </a:ext>
              </a:extLst>
            </p:cNvPr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5" name="Rechthoek 74">
                <a:extLst>
                  <a:ext uri="{FF2B5EF4-FFF2-40B4-BE49-F238E27FC236}">
                    <a16:creationId xmlns:a16="http://schemas.microsoft.com/office/drawing/2014/main" id="{A3ABC366-BFBB-423E-93B7-28019D4B19E2}"/>
                  </a:ext>
                </a:extLst>
              </p:cNvPr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6" name="Picture 2">
                <a:extLst>
                  <a:ext uri="{FF2B5EF4-FFF2-40B4-BE49-F238E27FC236}">
                    <a16:creationId xmlns:a16="http://schemas.microsoft.com/office/drawing/2014/main" id="{3C80302F-9154-4968-ACA2-B82A827594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3">
                <a:extLst>
                  <a:ext uri="{FF2B5EF4-FFF2-40B4-BE49-F238E27FC236}">
                    <a16:creationId xmlns:a16="http://schemas.microsoft.com/office/drawing/2014/main" id="{471D98EF-19C6-4295-AE47-F40F1287B7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38" name="Groep 77">
                <a:extLst>
                  <a:ext uri="{FF2B5EF4-FFF2-40B4-BE49-F238E27FC236}">
                    <a16:creationId xmlns:a16="http://schemas.microsoft.com/office/drawing/2014/main" id="{78F983E0-A93E-499B-879C-954F9CCF98A2}"/>
                  </a:ext>
                </a:extLst>
              </p:cNvPr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2" name="Rechthoek 91">
                  <a:extLst>
                    <a:ext uri="{FF2B5EF4-FFF2-40B4-BE49-F238E27FC236}">
                      <a16:creationId xmlns:a16="http://schemas.microsoft.com/office/drawing/2014/main" id="{77942BFF-D064-4B6E-A631-383D4ADD1E63}"/>
                    </a:ext>
                  </a:extLst>
                </p:cNvPr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3" name="Rechthoek 92">
                  <a:extLst>
                    <a:ext uri="{FF2B5EF4-FFF2-40B4-BE49-F238E27FC236}">
                      <a16:creationId xmlns:a16="http://schemas.microsoft.com/office/drawing/2014/main" id="{2B330509-9955-4A26-9E6F-394D58776646}"/>
                    </a:ext>
                  </a:extLst>
                </p:cNvPr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4" name="Rechthoek 93">
                  <a:extLst>
                    <a:ext uri="{FF2B5EF4-FFF2-40B4-BE49-F238E27FC236}">
                      <a16:creationId xmlns:a16="http://schemas.microsoft.com/office/drawing/2014/main" id="{608BF389-FEB2-4CF0-BCA3-EBC53EBEFD4E}"/>
                    </a:ext>
                  </a:extLst>
                </p:cNvPr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94">
                  <a:extLst>
                    <a:ext uri="{FF2B5EF4-FFF2-40B4-BE49-F238E27FC236}">
                      <a16:creationId xmlns:a16="http://schemas.microsoft.com/office/drawing/2014/main" id="{5B327B98-5BD6-4B93-83BE-6D4C6C53388A}"/>
                    </a:ext>
                  </a:extLst>
                </p:cNvPr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95">
                  <a:extLst>
                    <a:ext uri="{FF2B5EF4-FFF2-40B4-BE49-F238E27FC236}">
                      <a16:creationId xmlns:a16="http://schemas.microsoft.com/office/drawing/2014/main" id="{26E53911-703E-4EDA-8542-7AA3ECE9F467}"/>
                    </a:ext>
                  </a:extLst>
                </p:cNvPr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39" name="Groep 78">
                <a:extLst>
                  <a:ext uri="{FF2B5EF4-FFF2-40B4-BE49-F238E27FC236}">
                    <a16:creationId xmlns:a16="http://schemas.microsoft.com/office/drawing/2014/main" id="{ECED82F6-1201-4226-A3F1-D97E3CA1AEA3}"/>
                  </a:ext>
                </a:extLst>
              </p:cNvPr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0" name="Groep 79">
                  <a:extLst>
                    <a:ext uri="{FF2B5EF4-FFF2-40B4-BE49-F238E27FC236}">
                      <a16:creationId xmlns:a16="http://schemas.microsoft.com/office/drawing/2014/main" id="{76A3769E-B548-4F24-A93D-C18616480F44}"/>
                    </a:ext>
                  </a:extLst>
                </p:cNvPr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7" name="Rechthoek 86">
                    <a:extLst>
                      <a:ext uri="{FF2B5EF4-FFF2-40B4-BE49-F238E27FC236}">
                        <a16:creationId xmlns:a16="http://schemas.microsoft.com/office/drawing/2014/main" id="{FCE8C8F9-D9E5-4674-A886-5DFE094B3921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87">
                    <a:extLst>
                      <a:ext uri="{FF2B5EF4-FFF2-40B4-BE49-F238E27FC236}">
                        <a16:creationId xmlns:a16="http://schemas.microsoft.com/office/drawing/2014/main" id="{855DF9AF-84EF-4D04-AE91-B8B075A866C5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9" name="Rechthoek 88">
                    <a:extLst>
                      <a:ext uri="{FF2B5EF4-FFF2-40B4-BE49-F238E27FC236}">
                        <a16:creationId xmlns:a16="http://schemas.microsoft.com/office/drawing/2014/main" id="{D32A526F-4402-4E80-921D-5E0ED9A70E92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89">
                    <a:extLst>
                      <a:ext uri="{FF2B5EF4-FFF2-40B4-BE49-F238E27FC236}">
                        <a16:creationId xmlns:a16="http://schemas.microsoft.com/office/drawing/2014/main" id="{D76EC446-074F-464B-ABDB-F9BE334B1664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90">
                    <a:extLst>
                      <a:ext uri="{FF2B5EF4-FFF2-40B4-BE49-F238E27FC236}">
                        <a16:creationId xmlns:a16="http://schemas.microsoft.com/office/drawing/2014/main" id="{41C53000-E2D7-4DFC-94CE-06494CB9A1A6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1" name="Groep 80">
                  <a:extLst>
                    <a:ext uri="{FF2B5EF4-FFF2-40B4-BE49-F238E27FC236}">
                      <a16:creationId xmlns:a16="http://schemas.microsoft.com/office/drawing/2014/main" id="{9E19DF38-2B75-4D6D-83B9-7DD2B9303EAF}"/>
                    </a:ext>
                  </a:extLst>
                </p:cNvPr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2" name="Rechthoek 81">
                    <a:extLst>
                      <a:ext uri="{FF2B5EF4-FFF2-40B4-BE49-F238E27FC236}">
                        <a16:creationId xmlns:a16="http://schemas.microsoft.com/office/drawing/2014/main" id="{D63948A9-FCBE-4881-B548-A30EF7FB393E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3" name="Rechthoek 82">
                    <a:extLst>
                      <a:ext uri="{FF2B5EF4-FFF2-40B4-BE49-F238E27FC236}">
                        <a16:creationId xmlns:a16="http://schemas.microsoft.com/office/drawing/2014/main" id="{D10CCCE5-FBE1-4EA2-9DD4-A5BD4E104D4E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4" name="Rechthoek 83">
                    <a:extLst>
                      <a:ext uri="{FF2B5EF4-FFF2-40B4-BE49-F238E27FC236}">
                        <a16:creationId xmlns:a16="http://schemas.microsoft.com/office/drawing/2014/main" id="{ED55F816-E65D-4FB8-9442-0B46465B09B9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84">
                    <a:extLst>
                      <a:ext uri="{FF2B5EF4-FFF2-40B4-BE49-F238E27FC236}">
                        <a16:creationId xmlns:a16="http://schemas.microsoft.com/office/drawing/2014/main" id="{8CB59681-B166-4354-B7BC-A57B217DC5D3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85">
                    <a:extLst>
                      <a:ext uri="{FF2B5EF4-FFF2-40B4-BE49-F238E27FC236}">
                        <a16:creationId xmlns:a16="http://schemas.microsoft.com/office/drawing/2014/main" id="{C574D0C8-5E7E-4E3E-96CC-F2353B401DE8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4" name="Groep 53">
              <a:extLst>
                <a:ext uri="{FF2B5EF4-FFF2-40B4-BE49-F238E27FC236}">
                  <a16:creationId xmlns:a16="http://schemas.microsoft.com/office/drawing/2014/main" id="{25B05B1E-0AB8-48C7-8323-FE923D92EE08}"/>
                </a:ext>
              </a:extLst>
            </p:cNvPr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2" name="Afgeronde rechthoek 61">
                <a:extLst>
                  <a:ext uri="{FF2B5EF4-FFF2-40B4-BE49-F238E27FC236}">
                    <a16:creationId xmlns:a16="http://schemas.microsoft.com/office/drawing/2014/main" id="{95DDA0B8-CD82-48E5-B800-AC1EE371A852}"/>
                  </a:ext>
                </a:extLst>
              </p:cNvPr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3" name="Groep 62">
                <a:extLst>
                  <a:ext uri="{FF2B5EF4-FFF2-40B4-BE49-F238E27FC236}">
                    <a16:creationId xmlns:a16="http://schemas.microsoft.com/office/drawing/2014/main" id="{2B548AFD-C12C-4BB3-8FA5-341D2261C979}"/>
                  </a:ext>
                </a:extLst>
              </p:cNvPr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4" name="Rechthoek 63">
                  <a:extLst>
                    <a:ext uri="{FF2B5EF4-FFF2-40B4-BE49-F238E27FC236}">
                      <a16:creationId xmlns:a16="http://schemas.microsoft.com/office/drawing/2014/main" id="{69375464-5BF3-4A3B-B18B-59355E8189EF}"/>
                    </a:ext>
                  </a:extLst>
                </p:cNvPr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5" name="Rechthoek 64">
                  <a:extLst>
                    <a:ext uri="{FF2B5EF4-FFF2-40B4-BE49-F238E27FC236}">
                      <a16:creationId xmlns:a16="http://schemas.microsoft.com/office/drawing/2014/main" id="{77B193DF-2B7E-4B3E-B379-C91DD05BF971}"/>
                    </a:ext>
                  </a:extLst>
                </p:cNvPr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6" name="Rechthoek 65">
                  <a:extLst>
                    <a:ext uri="{FF2B5EF4-FFF2-40B4-BE49-F238E27FC236}">
                      <a16:creationId xmlns:a16="http://schemas.microsoft.com/office/drawing/2014/main" id="{9D3156A0-8C28-4550-9C67-F0F70AA56844}"/>
                    </a:ext>
                  </a:extLst>
                </p:cNvPr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66">
                  <a:extLst>
                    <a:ext uri="{FF2B5EF4-FFF2-40B4-BE49-F238E27FC236}">
                      <a16:creationId xmlns:a16="http://schemas.microsoft.com/office/drawing/2014/main" id="{99F28770-1C39-4476-8D68-16587D79D138}"/>
                    </a:ext>
                  </a:extLst>
                </p:cNvPr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67">
                  <a:extLst>
                    <a:ext uri="{FF2B5EF4-FFF2-40B4-BE49-F238E27FC236}">
                      <a16:creationId xmlns:a16="http://schemas.microsoft.com/office/drawing/2014/main" id="{A9771D67-E5CF-45D0-B496-4CDA967802E7}"/>
                    </a:ext>
                  </a:extLst>
                </p:cNvPr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68">
                  <a:extLst>
                    <a:ext uri="{FF2B5EF4-FFF2-40B4-BE49-F238E27FC236}">
                      <a16:creationId xmlns:a16="http://schemas.microsoft.com/office/drawing/2014/main" id="{16A399E6-FB98-4A85-9A00-927A5BF57460}"/>
                    </a:ext>
                  </a:extLst>
                </p:cNvPr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69">
                  <a:extLst>
                    <a:ext uri="{FF2B5EF4-FFF2-40B4-BE49-F238E27FC236}">
                      <a16:creationId xmlns:a16="http://schemas.microsoft.com/office/drawing/2014/main" id="{D6167DD9-CBF7-4D16-AA56-B255B332C69E}"/>
                    </a:ext>
                  </a:extLst>
                </p:cNvPr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70">
                  <a:extLst>
                    <a:ext uri="{FF2B5EF4-FFF2-40B4-BE49-F238E27FC236}">
                      <a16:creationId xmlns:a16="http://schemas.microsoft.com/office/drawing/2014/main" id="{08184551-C510-41D2-8F53-A35D0342349A}"/>
                    </a:ext>
                  </a:extLst>
                </p:cNvPr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71">
                  <a:extLst>
                    <a:ext uri="{FF2B5EF4-FFF2-40B4-BE49-F238E27FC236}">
                      <a16:creationId xmlns:a16="http://schemas.microsoft.com/office/drawing/2014/main" id="{E0206768-E61D-4E76-A25E-726D365C3A12}"/>
                    </a:ext>
                  </a:extLst>
                </p:cNvPr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72">
                  <a:extLst>
                    <a:ext uri="{FF2B5EF4-FFF2-40B4-BE49-F238E27FC236}">
                      <a16:creationId xmlns:a16="http://schemas.microsoft.com/office/drawing/2014/main" id="{DEBC9E91-7AED-42EF-A98F-4797C75D9C76}"/>
                    </a:ext>
                  </a:extLst>
                </p:cNvPr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Vrije vorm 73">
                  <a:extLst>
                    <a:ext uri="{FF2B5EF4-FFF2-40B4-BE49-F238E27FC236}">
                      <a16:creationId xmlns:a16="http://schemas.microsoft.com/office/drawing/2014/main" id="{ABCCAA27-038E-4B3D-AEBF-630FCCCD7FAF}"/>
                    </a:ext>
                  </a:extLst>
                </p:cNvPr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5" name="Rechte verbindingslijn 54">
              <a:extLst>
                <a:ext uri="{FF2B5EF4-FFF2-40B4-BE49-F238E27FC236}">
                  <a16:creationId xmlns:a16="http://schemas.microsoft.com/office/drawing/2014/main" id="{96321927-7091-416C-AD57-9ED9C588784D}"/>
                </a:ext>
              </a:extLst>
            </p:cNvPr>
            <p:cNvCxnSpPr>
              <a:endCxn id="12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6" name="Rechte verbindingslijn 55">
              <a:extLst>
                <a:ext uri="{FF2B5EF4-FFF2-40B4-BE49-F238E27FC236}">
                  <a16:creationId xmlns:a16="http://schemas.microsoft.com/office/drawing/2014/main" id="{F94F78B3-088A-4E3C-8AF6-E0AD61924D8B}"/>
                </a:ext>
              </a:extLst>
            </p:cNvPr>
            <p:cNvCxnSpPr>
              <a:endCxn id="15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7" name="Textfield placeholder">
              <a:extLst>
                <a:ext uri="{FF2B5EF4-FFF2-40B4-BE49-F238E27FC236}">
                  <a16:creationId xmlns:a16="http://schemas.microsoft.com/office/drawing/2014/main" id="{03CB9EE6-C22F-4A48-BC8E-7507B2ED966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18" name="Textfield placeholder">
              <a:extLst>
                <a:ext uri="{FF2B5EF4-FFF2-40B4-BE49-F238E27FC236}">
                  <a16:creationId xmlns:a16="http://schemas.microsoft.com/office/drawing/2014/main" id="{BF048B02-3D14-4072-9C8C-C410B43C0E3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19" name="Groep 58">
              <a:extLst>
                <a:ext uri="{FF2B5EF4-FFF2-40B4-BE49-F238E27FC236}">
                  <a16:creationId xmlns:a16="http://schemas.microsoft.com/office/drawing/2014/main" id="{37CD900A-C387-4817-A23D-1506D024C4FD}"/>
                </a:ext>
              </a:extLst>
            </p:cNvPr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0" name="Afgeronde rechthoek 59">
                <a:extLst>
                  <a:ext uri="{FF2B5EF4-FFF2-40B4-BE49-F238E27FC236}">
                    <a16:creationId xmlns:a16="http://schemas.microsoft.com/office/drawing/2014/main" id="{D92B72BF-9076-4A78-99C8-976A2D5D141B}"/>
                  </a:ext>
                </a:extLst>
              </p:cNvPr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Vrije vorm 60">
                <a:extLst>
                  <a:ext uri="{FF2B5EF4-FFF2-40B4-BE49-F238E27FC236}">
                    <a16:creationId xmlns:a16="http://schemas.microsoft.com/office/drawing/2014/main" id="{1AD7AA01-2AE7-4782-B280-9ADAABF2404F}"/>
                  </a:ext>
                </a:extLst>
              </p:cNvPr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534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6218555" y="108284"/>
            <a:ext cx="5861149" cy="6641434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7656" y="2139533"/>
            <a:ext cx="4115766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2" y="3331771"/>
            <a:ext cx="4115727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grpSp>
        <p:nvGrpSpPr>
          <p:cNvPr id="129" name="Groep 128"/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130" name="Groep 129"/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133" name="bijsnijden"/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149" name="Groep 148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152" name="Rechthoek 151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153" name="Afbeelding 152"/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154" name="L-vorm 153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L-vorm 154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150" name="Tekstvak 76"/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000" b="1" kern="0" noProof="0">
                      <a:solidFill>
                        <a:prstClr val="black"/>
                      </a:solidFill>
                      <a:effectLst>
                        <a:outerShdw blurRad="25400" algn="ctr" rotWithShape="0">
                          <a:prstClr val="white"/>
                        </a:outerShdw>
                      </a:effectLst>
                      <a:latin typeface="Gotham Book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151" name="Rechthoekige driehoek 150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rgbClr val="F7D600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34" name="Rechthoek 133"/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0" kern="0" noProof="0" dirty="0">
                    <a:solidFill>
                      <a:prstClr val="black"/>
                    </a:solidFill>
                    <a:latin typeface="+mj-lt"/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135" name="Tekstvak 33"/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necessary, delete the existing image. Click the pictogram to insert an image.</a:t>
                </a:r>
              </a:p>
            </p:txBody>
          </p:sp>
          <p:sp>
            <p:nvSpPr>
              <p:cNvPr id="136" name="Tekstvak 33"/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Select the image you want to use </a:t>
                </a:r>
                <a:b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</a:b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</a:t>
                </a:r>
                <a:r>
                  <a:rPr lang="en-US" sz="1100" b="0" kern="0" noProof="0" dirty="0">
                    <a:solidFill>
                      <a:prstClr val="black"/>
                    </a:solidFill>
                    <a:latin typeface="Gotham Bold" pitchFamily="50" charset="0"/>
                    <a:cs typeface="Segoe UI Light" panose="020B0502040204020203" pitchFamily="34" charset="0"/>
                  </a:rPr>
                  <a:t>Insert</a:t>
                </a:r>
              </a:p>
            </p:txBody>
          </p:sp>
          <p:sp>
            <p:nvSpPr>
              <p:cNvPr id="137" name="Ovaal 136"/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138" name="Rechte verbindingslijn 137"/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39" name="Rechte verbindingslijn 138"/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140" name="Icoontje afbeeld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141" name="Tekstvak 33"/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0" kern="0" noProof="0" dirty="0">
                    <a:solidFill>
                      <a:prstClr val="black"/>
                    </a:solidFill>
                    <a:latin typeface="Gotham Bold" pitchFamily="50" charset="0"/>
                    <a:cs typeface="Segoe UI Light" panose="020B0502040204020203" pitchFamily="34" charset="0"/>
                  </a:rPr>
                  <a:t>Picture Tools </a:t>
                </a: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0" kern="0" noProof="0" dirty="0">
                    <a:solidFill>
                      <a:prstClr val="black"/>
                    </a:solidFill>
                    <a:latin typeface="Gotham Bold" pitchFamily="50" charset="0"/>
                    <a:cs typeface="Segoe UI Light" panose="020B0502040204020203" pitchFamily="34" charset="0"/>
                  </a:rPr>
                  <a:t>Crop</a:t>
                </a:r>
              </a:p>
            </p:txBody>
          </p:sp>
          <p:sp>
            <p:nvSpPr>
              <p:cNvPr id="142" name="Ovaal 141"/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143" name="Rechte verbindingslijn 142"/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144" name="Groep 143"/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145" name="Afgeronde rechthoek 144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6" name="Tekstvak 81"/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noProof="0">
                      <a:solidFill>
                        <a:prstClr val="black"/>
                      </a:solidFill>
                      <a:latin typeface="Gotham Book"/>
                    </a:rPr>
                    <a:t>Insert</a:t>
                  </a:r>
                </a:p>
              </p:txBody>
            </p:sp>
            <p:cxnSp>
              <p:nvCxnSpPr>
                <p:cNvPr id="147" name="Rechte verbindingslijn 146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Gelijkbenige driehoek 147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131" name="Ovaal 130"/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2" name="Rechte verbindingslijn 131"/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12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5342021" y="114300"/>
            <a:ext cx="6737682" cy="6635418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7655" y="2434321"/>
            <a:ext cx="3249492" cy="113700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grpSp>
        <p:nvGrpSpPr>
          <p:cNvPr id="17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18" name="Rechthoek 17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0" name="Rechthoek 19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1" name="Rechthoek 20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80474" y="1467293"/>
              <a:ext cx="11831052" cy="13661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" name="Rechthoek 22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80474" y="1820737"/>
              <a:ext cx="11831052" cy="4040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7" name="Rechthoek 26"/>
            <p:cNvSpPr/>
            <p:nvPr userDrawn="1"/>
          </p:nvSpPr>
          <p:spPr>
            <a:xfrm rot="5400000">
              <a:off x="1497704" y="3056507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Image 25%/75%</a:t>
            </a:r>
          </a:p>
        </p:txBody>
      </p:sp>
      <p:grpSp>
        <p:nvGrpSpPr>
          <p:cNvPr id="23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31" name="Rechthoek 23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2" name="Rechthoek 23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3" name="Rechthoek 23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4" name="Rechthoek 23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5" name="Rechthoek 23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6" name="Rechthoek 23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7" name="Rechthoek 23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50" name="Groep 128">
            <a:extLst>
              <a:ext uri="{FF2B5EF4-FFF2-40B4-BE49-F238E27FC236}">
                <a16:creationId xmlns:a16="http://schemas.microsoft.com/office/drawing/2014/main" id="{ABB9C753-793C-4B51-81DA-2B975B8703B8}"/>
              </a:ext>
            </a:extLst>
          </p:cNvPr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51" name="Groep 129">
              <a:extLst>
                <a:ext uri="{FF2B5EF4-FFF2-40B4-BE49-F238E27FC236}">
                  <a16:creationId xmlns:a16="http://schemas.microsoft.com/office/drawing/2014/main" id="{9064EF35-3CB7-4645-B950-843836504408}"/>
                </a:ext>
              </a:extLst>
            </p:cNvPr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54" name="bijsnijden">
                <a:extLst>
                  <a:ext uri="{FF2B5EF4-FFF2-40B4-BE49-F238E27FC236}">
                    <a16:creationId xmlns:a16="http://schemas.microsoft.com/office/drawing/2014/main" id="{9493CA7F-DBDB-45EB-83F1-201FC2374C17}"/>
                  </a:ext>
                </a:extLst>
              </p:cNvPr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70" name="Groep 148">
                  <a:extLst>
                    <a:ext uri="{FF2B5EF4-FFF2-40B4-BE49-F238E27FC236}">
                      <a16:creationId xmlns:a16="http://schemas.microsoft.com/office/drawing/2014/main" id="{765E2E43-7877-4E3C-A9F1-480150F22F17}"/>
                    </a:ext>
                  </a:extLst>
                </p:cNvPr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73" name="Rechthoek 151">
                    <a:extLst>
                      <a:ext uri="{FF2B5EF4-FFF2-40B4-BE49-F238E27FC236}">
                        <a16:creationId xmlns:a16="http://schemas.microsoft.com/office/drawing/2014/main" id="{D7516BAB-5C99-4470-AD3D-95B9CD4CA3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74" name="Afbeelding 152">
                    <a:extLst>
                      <a:ext uri="{FF2B5EF4-FFF2-40B4-BE49-F238E27FC236}">
                        <a16:creationId xmlns:a16="http://schemas.microsoft.com/office/drawing/2014/main" id="{E105B2C6-05C6-4CA5-871A-72FD2C6DE8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75" name="L-vorm 153">
                    <a:extLst>
                      <a:ext uri="{FF2B5EF4-FFF2-40B4-BE49-F238E27FC236}">
                        <a16:creationId xmlns:a16="http://schemas.microsoft.com/office/drawing/2014/main" id="{12482080-3F45-4DF6-A761-839B914035B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L-vorm 154">
                    <a:extLst>
                      <a:ext uri="{FF2B5EF4-FFF2-40B4-BE49-F238E27FC236}">
                        <a16:creationId xmlns:a16="http://schemas.microsoft.com/office/drawing/2014/main" id="{23C81D5B-6E54-4D9E-8D37-33F3A22FCADC}"/>
                      </a:ext>
                    </a:extLst>
                  </p:cNvPr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rgbClr val="F7D600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Tekstvak 76">
                  <a:extLst>
                    <a:ext uri="{FF2B5EF4-FFF2-40B4-BE49-F238E27FC236}">
                      <a16:creationId xmlns:a16="http://schemas.microsoft.com/office/drawing/2014/main" id="{60739A83-ECCD-4F3B-B73B-5F3D1D80F014}"/>
                    </a:ext>
                  </a:extLst>
                </p:cNvPr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sz="1000" b="1" kern="0" noProof="0">
                      <a:solidFill>
                        <a:prstClr val="black"/>
                      </a:solidFill>
                      <a:effectLst>
                        <a:outerShdw blurRad="25400" algn="ctr" rotWithShape="0">
                          <a:prstClr val="white"/>
                        </a:outerShdw>
                      </a:effectLst>
                      <a:latin typeface="Gotham Book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72" name="Rechthoekige driehoek 150">
                  <a:extLst>
                    <a:ext uri="{FF2B5EF4-FFF2-40B4-BE49-F238E27FC236}">
                      <a16:creationId xmlns:a16="http://schemas.microsoft.com/office/drawing/2014/main" id="{D065B9BA-B3C7-4C91-A430-552DBE453359}"/>
                    </a:ext>
                  </a:extLst>
                </p:cNvPr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rgbClr val="F7D600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55" name="Rechthoek 133">
                <a:extLst>
                  <a:ext uri="{FF2B5EF4-FFF2-40B4-BE49-F238E27FC236}">
                    <a16:creationId xmlns:a16="http://schemas.microsoft.com/office/drawing/2014/main" id="{E30E9519-16C3-49FE-A6D0-57CDB0804769}"/>
                  </a:ext>
                </a:extLst>
              </p:cNvPr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0" kern="0" noProof="0" dirty="0">
                    <a:solidFill>
                      <a:prstClr val="black"/>
                    </a:solidFill>
                    <a:latin typeface="+mj-lt"/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56" name="Tekstvak 33">
                <a:extLst>
                  <a:ext uri="{FF2B5EF4-FFF2-40B4-BE49-F238E27FC236}">
                    <a16:creationId xmlns:a16="http://schemas.microsoft.com/office/drawing/2014/main" id="{B2152483-6503-448F-9331-822F2451C19C}"/>
                  </a:ext>
                </a:extLst>
              </p:cNvPr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necessary, delete the existing image. Click the pictogram to insert an image.</a:t>
                </a:r>
              </a:p>
            </p:txBody>
          </p:sp>
          <p:sp>
            <p:nvSpPr>
              <p:cNvPr id="57" name="Tekstvak 33">
                <a:extLst>
                  <a:ext uri="{FF2B5EF4-FFF2-40B4-BE49-F238E27FC236}">
                    <a16:creationId xmlns:a16="http://schemas.microsoft.com/office/drawing/2014/main" id="{A99888D4-0AE1-43C0-8EB7-4F3E0A3B90CB}"/>
                  </a:ext>
                </a:extLst>
              </p:cNvPr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Select the image you want to use </a:t>
                </a:r>
                <a:b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</a:b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</a:t>
                </a:r>
                <a:r>
                  <a:rPr lang="en-US" sz="1100" b="0" kern="0" noProof="0" dirty="0">
                    <a:solidFill>
                      <a:prstClr val="black"/>
                    </a:solidFill>
                    <a:latin typeface="Gotham Bold" pitchFamily="50" charset="0"/>
                    <a:cs typeface="Segoe UI Light" panose="020B0502040204020203" pitchFamily="34" charset="0"/>
                  </a:rPr>
                  <a:t>Insert</a:t>
                </a:r>
              </a:p>
            </p:txBody>
          </p:sp>
          <p:sp>
            <p:nvSpPr>
              <p:cNvPr id="58" name="Ovaal 136">
                <a:extLst>
                  <a:ext uri="{FF2B5EF4-FFF2-40B4-BE49-F238E27FC236}">
                    <a16:creationId xmlns:a16="http://schemas.microsoft.com/office/drawing/2014/main" id="{6FE797C6-0F9C-4DA9-92EB-A7CA15D7510F}"/>
                  </a:ext>
                </a:extLst>
              </p:cNvPr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59" name="Rechte verbindingslijn 137">
                <a:extLst>
                  <a:ext uri="{FF2B5EF4-FFF2-40B4-BE49-F238E27FC236}">
                    <a16:creationId xmlns:a16="http://schemas.microsoft.com/office/drawing/2014/main" id="{A70EF938-50D8-4DD6-A092-B0D7F5C7C9A8}"/>
                  </a:ext>
                </a:extLst>
              </p:cNvPr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60" name="Rechte verbindingslijn 138">
                <a:extLst>
                  <a:ext uri="{FF2B5EF4-FFF2-40B4-BE49-F238E27FC236}">
                    <a16:creationId xmlns:a16="http://schemas.microsoft.com/office/drawing/2014/main" id="{B8244022-D77E-4B21-B1DF-62B122046167}"/>
                  </a:ext>
                </a:extLst>
              </p:cNvPr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61" name="Icoontje afbeelding">
                <a:extLst>
                  <a:ext uri="{FF2B5EF4-FFF2-40B4-BE49-F238E27FC236}">
                    <a16:creationId xmlns:a16="http://schemas.microsoft.com/office/drawing/2014/main" id="{B7DFEFBB-C5FB-445E-BF21-127355C83C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62" name="Tekstvak 33">
                <a:extLst>
                  <a:ext uri="{FF2B5EF4-FFF2-40B4-BE49-F238E27FC236}">
                    <a16:creationId xmlns:a16="http://schemas.microsoft.com/office/drawing/2014/main" id="{83CFD69E-81AC-4758-8088-AF819D4BEDA3}"/>
                  </a:ext>
                </a:extLst>
              </p:cNvPr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0" kern="0" noProof="0" dirty="0">
                    <a:solidFill>
                      <a:prstClr val="black"/>
                    </a:solidFill>
                    <a:latin typeface="Gotham Bold" pitchFamily="50" charset="0"/>
                    <a:cs typeface="Segoe UI Light" panose="020B0502040204020203" pitchFamily="34" charset="0"/>
                  </a:rPr>
                  <a:t>Picture Tools </a:t>
                </a:r>
                <a:r>
                  <a:rPr lang="en-US" sz="1100" kern="0" noProof="0" dirty="0">
                    <a:solidFill>
                      <a:prstClr val="black"/>
                    </a:solidFill>
                    <a:latin typeface="Gotham Book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0" kern="0" noProof="0" dirty="0">
                    <a:solidFill>
                      <a:prstClr val="black"/>
                    </a:solidFill>
                    <a:latin typeface="Gotham Bold" pitchFamily="50" charset="0"/>
                    <a:cs typeface="Segoe UI Light" panose="020B0502040204020203" pitchFamily="34" charset="0"/>
                  </a:rPr>
                  <a:t>Crop</a:t>
                </a:r>
              </a:p>
            </p:txBody>
          </p:sp>
          <p:sp>
            <p:nvSpPr>
              <p:cNvPr id="63" name="Ovaal 141">
                <a:extLst>
                  <a:ext uri="{FF2B5EF4-FFF2-40B4-BE49-F238E27FC236}">
                    <a16:creationId xmlns:a16="http://schemas.microsoft.com/office/drawing/2014/main" id="{BF3B4A71-39FD-4E4A-8EFB-30929372D8B9}"/>
                  </a:ext>
                </a:extLst>
              </p:cNvPr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kern="0" noProof="0">
                    <a:solidFill>
                      <a:prstClr val="white"/>
                    </a:solidFill>
                    <a:latin typeface="Gotham Book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64" name="Rechte verbindingslijn 142">
                <a:extLst>
                  <a:ext uri="{FF2B5EF4-FFF2-40B4-BE49-F238E27FC236}">
                    <a16:creationId xmlns:a16="http://schemas.microsoft.com/office/drawing/2014/main" id="{177D88BD-4539-4BA4-B673-0EDC0DF9C1D5}"/>
                  </a:ext>
                </a:extLst>
              </p:cNvPr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65" name="Groep 143">
                <a:extLst>
                  <a:ext uri="{FF2B5EF4-FFF2-40B4-BE49-F238E27FC236}">
                    <a16:creationId xmlns:a16="http://schemas.microsoft.com/office/drawing/2014/main" id="{6E7A33D0-FA81-4FB9-8624-B0E72EB5391B}"/>
                  </a:ext>
                </a:extLst>
              </p:cNvPr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66" name="Afgeronde rechthoek 144">
                  <a:extLst>
                    <a:ext uri="{FF2B5EF4-FFF2-40B4-BE49-F238E27FC236}">
                      <a16:creationId xmlns:a16="http://schemas.microsoft.com/office/drawing/2014/main" id="{9543E6DA-1D6B-4BAB-AC10-BF171A668101}"/>
                    </a:ext>
                  </a:extLst>
                </p:cNvPr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Tekstvak 81">
                  <a:extLst>
                    <a:ext uri="{FF2B5EF4-FFF2-40B4-BE49-F238E27FC236}">
                      <a16:creationId xmlns:a16="http://schemas.microsoft.com/office/drawing/2014/main" id="{1432881C-5C7F-4EE3-A6B5-37F07340596A}"/>
                    </a:ext>
                  </a:extLst>
                </p:cNvPr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noProof="0">
                      <a:solidFill>
                        <a:prstClr val="black"/>
                      </a:solidFill>
                      <a:latin typeface="Gotham Book"/>
                    </a:rPr>
                    <a:t>Insert</a:t>
                  </a:r>
                </a:p>
              </p:txBody>
            </p:sp>
            <p:cxnSp>
              <p:nvCxnSpPr>
                <p:cNvPr id="68" name="Rechte verbindingslijn 146">
                  <a:extLst>
                    <a:ext uri="{FF2B5EF4-FFF2-40B4-BE49-F238E27FC236}">
                      <a16:creationId xmlns:a16="http://schemas.microsoft.com/office/drawing/2014/main" id="{AF20AF43-0B1F-4892-A1E6-B55683BE3C87}"/>
                    </a:ext>
                  </a:extLst>
                </p:cNvPr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Gelijkbenige driehoek 147">
                  <a:extLst>
                    <a:ext uri="{FF2B5EF4-FFF2-40B4-BE49-F238E27FC236}">
                      <a16:creationId xmlns:a16="http://schemas.microsoft.com/office/drawing/2014/main" id="{18FF4D29-316A-4160-915E-77F328EA3E17}"/>
                    </a:ext>
                  </a:extLst>
                </p:cNvPr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52" name="Ovaal 130">
              <a:extLst>
                <a:ext uri="{FF2B5EF4-FFF2-40B4-BE49-F238E27FC236}">
                  <a16:creationId xmlns:a16="http://schemas.microsoft.com/office/drawing/2014/main" id="{6C0066B4-FDE4-4E1E-9538-91E007705EA5}"/>
                </a:ext>
              </a:extLst>
            </p:cNvPr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3" name="Rechte verbindingslijn 131">
              <a:extLst>
                <a:ext uri="{FF2B5EF4-FFF2-40B4-BE49-F238E27FC236}">
                  <a16:creationId xmlns:a16="http://schemas.microsoft.com/office/drawing/2014/main" id="{48B1FADC-EB42-4DB6-8F73-6CD70C3FE909}"/>
                </a:ext>
              </a:extLst>
            </p:cNvPr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017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jdelijke aanduiding voor afbeelding 20"/>
          <p:cNvSpPr>
            <a:spLocks noGrp="1"/>
          </p:cNvSpPr>
          <p:nvPr>
            <p:ph type="pic" sz="quarter" idx="14" hasCustomPrompt="1"/>
          </p:nvPr>
        </p:nvSpPr>
        <p:spPr>
          <a:xfrm>
            <a:off x="108284" y="108284"/>
            <a:ext cx="11971421" cy="6641432"/>
          </a:xfrm>
          <a:solidFill>
            <a:srgbClr val="202021"/>
          </a:solidFill>
        </p:spPr>
        <p:txBody>
          <a:bodyPr tIns="216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86590" y="2582549"/>
            <a:ext cx="10214810" cy="782052"/>
          </a:xfrm>
        </p:spPr>
        <p:txBody>
          <a:bodyPr/>
          <a:lstStyle>
            <a:lvl1pPr algn="ctr">
              <a:defRPr cap="all" spc="1010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Section slide</a:t>
            </a:r>
          </a:p>
        </p:txBody>
      </p:sp>
      <p:sp>
        <p:nvSpPr>
          <p:cNvPr id="126" name="Tekstvak 125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Section slide</a:t>
            </a:r>
          </a:p>
        </p:txBody>
      </p:sp>
      <p:grpSp>
        <p:nvGrpSpPr>
          <p:cNvPr id="73" name="Groep 19">
            <a:extLst>
              <a:ext uri="{FF2B5EF4-FFF2-40B4-BE49-F238E27FC236}">
                <a16:creationId xmlns:a16="http://schemas.microsoft.com/office/drawing/2014/main" id="{BF04F7E5-ACC4-4762-81BF-53117F19445B}"/>
              </a:ext>
            </a:extLst>
          </p:cNvPr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74" name="Afbeelding 6">
              <a:extLst>
                <a:ext uri="{FF2B5EF4-FFF2-40B4-BE49-F238E27FC236}">
                  <a16:creationId xmlns:a16="http://schemas.microsoft.com/office/drawing/2014/main" id="{F965C480-2BBE-472E-A9F2-94EF34577F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067" y="4779403"/>
              <a:ext cx="2005711" cy="1140653"/>
            </a:xfrm>
            <a:prstGeom prst="rect">
              <a:avLst/>
            </a:prstGeom>
          </p:spPr>
        </p:pic>
        <p:sp>
          <p:nvSpPr>
            <p:cNvPr id="75" name="Rechthoek 57">
              <a:extLst>
                <a:ext uri="{FF2B5EF4-FFF2-40B4-BE49-F238E27FC236}">
                  <a16:creationId xmlns:a16="http://schemas.microsoft.com/office/drawing/2014/main" id="{07F7BCCD-A765-4C82-97FF-85AA6D823479}"/>
                </a:ext>
              </a:extLst>
            </p:cNvPr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76" name="Tekstvak 58">
              <a:extLst>
                <a:ext uri="{FF2B5EF4-FFF2-40B4-BE49-F238E27FC236}">
                  <a16:creationId xmlns:a16="http://schemas.microsoft.com/office/drawing/2014/main" id="{21279594-4074-4D44-B4F9-1B5A84DD6F48}"/>
                </a:ext>
              </a:extLst>
            </p:cNvPr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image.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an image.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77" name="Tekstvak 59">
              <a:extLst>
                <a:ext uri="{FF2B5EF4-FFF2-40B4-BE49-F238E27FC236}">
                  <a16:creationId xmlns:a16="http://schemas.microsoft.com/office/drawing/2014/main" id="{19DD5A66-A426-4EE9-A939-C002AA3E2B6A}"/>
                </a:ext>
              </a:extLst>
            </p:cNvPr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image you want to use </a:t>
              </a:r>
              <a:b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latin typeface="+mj-lt"/>
                  <a:cs typeface="Segoe UI Light" panose="020B0502040204020203" pitchFamily="34" charset="0"/>
                </a:rPr>
                <a:t>Insert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78" name="Ovaal 60">
              <a:extLst>
                <a:ext uri="{FF2B5EF4-FFF2-40B4-BE49-F238E27FC236}">
                  <a16:creationId xmlns:a16="http://schemas.microsoft.com/office/drawing/2014/main" id="{18EE066A-E48D-4B39-A7FC-02867202ACE1}"/>
                </a:ext>
              </a:extLst>
            </p:cNvPr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9" name="Ovaal 61">
              <a:extLst>
                <a:ext uri="{FF2B5EF4-FFF2-40B4-BE49-F238E27FC236}">
                  <a16:creationId xmlns:a16="http://schemas.microsoft.com/office/drawing/2014/main" id="{FC6945F4-1A6E-468F-854A-AE696F1560CA}"/>
                </a:ext>
              </a:extLst>
            </p:cNvPr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80" name="Rechte verbindingslijn 62">
              <a:extLst>
                <a:ext uri="{FF2B5EF4-FFF2-40B4-BE49-F238E27FC236}">
                  <a16:creationId xmlns:a16="http://schemas.microsoft.com/office/drawing/2014/main" id="{EAE25A85-39FB-4DA8-8975-BA17D080B6CF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81" name="Rechte verbindingslijn 63">
              <a:extLst>
                <a:ext uri="{FF2B5EF4-FFF2-40B4-BE49-F238E27FC236}">
                  <a16:creationId xmlns:a16="http://schemas.microsoft.com/office/drawing/2014/main" id="{612F4CC4-D185-420A-ABFA-704DB16B4407}"/>
                </a:ext>
              </a:extLst>
            </p:cNvPr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82" name="Rechte verbindingslijn 64">
              <a:extLst>
                <a:ext uri="{FF2B5EF4-FFF2-40B4-BE49-F238E27FC236}">
                  <a16:creationId xmlns:a16="http://schemas.microsoft.com/office/drawing/2014/main" id="{27165FBD-B643-43CB-A34E-B6E3DA29F2AC}"/>
                </a:ext>
              </a:extLst>
            </p:cNvPr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83" name="Icoontje afbeelding">
              <a:extLst>
                <a:ext uri="{FF2B5EF4-FFF2-40B4-BE49-F238E27FC236}">
                  <a16:creationId xmlns:a16="http://schemas.microsoft.com/office/drawing/2014/main" id="{A44BA736-FF9E-4F58-9A32-10C88B6F3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84" name="Tekstvak 33">
              <a:extLst>
                <a:ext uri="{FF2B5EF4-FFF2-40B4-BE49-F238E27FC236}">
                  <a16:creationId xmlns:a16="http://schemas.microsoft.com/office/drawing/2014/main" id="{9636F5BA-6148-4836-BBEA-0CD5D3220039}"/>
                </a:ext>
              </a:extLst>
            </p:cNvPr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latin typeface="+mn-lt"/>
                  <a:cs typeface="Segoe UI Light" panose="020B0502040204020203" pitchFamily="34" charset="0"/>
                </a:rPr>
                <a:t>Select the miniature slide, click the right mouse button and choose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ea typeface="+mn-ea"/>
                  <a:cs typeface="Segoe UI Light" panose="020B0502040204020203" pitchFamily="34" charset="0"/>
                </a:rPr>
                <a:t>Reset slide</a:t>
              </a:r>
              <a:endParaRPr lang="en-US" sz="1100" b="0" kern="0" noProof="0" dirty="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endParaRPr>
            </a:p>
          </p:txBody>
        </p:sp>
        <p:sp>
          <p:nvSpPr>
            <p:cNvPr id="85" name="Ovaal 67">
              <a:extLst>
                <a:ext uri="{FF2B5EF4-FFF2-40B4-BE49-F238E27FC236}">
                  <a16:creationId xmlns:a16="http://schemas.microsoft.com/office/drawing/2014/main" id="{52E3ABF5-CD6E-4EA5-9B88-9A998E775DCC}"/>
                </a:ext>
              </a:extLst>
            </p:cNvPr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86" name="Rechte verbindingslijn 68">
              <a:extLst>
                <a:ext uri="{FF2B5EF4-FFF2-40B4-BE49-F238E27FC236}">
                  <a16:creationId xmlns:a16="http://schemas.microsoft.com/office/drawing/2014/main" id="{A1BEF773-E9BC-4017-A9F0-26B31E77B421}"/>
                </a:ext>
              </a:extLst>
            </p:cNvPr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87" name="Groep 69">
              <a:extLst>
                <a:ext uri="{FF2B5EF4-FFF2-40B4-BE49-F238E27FC236}">
                  <a16:creationId xmlns:a16="http://schemas.microsoft.com/office/drawing/2014/main" id="{342A1736-FFAC-4D21-A8B6-8FE8DB81C751}"/>
                </a:ext>
              </a:extLst>
            </p:cNvPr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38" name="Afgeronde rechthoek 86">
                <a:extLst>
                  <a:ext uri="{FF2B5EF4-FFF2-40B4-BE49-F238E27FC236}">
                    <a16:creationId xmlns:a16="http://schemas.microsoft.com/office/drawing/2014/main" id="{CDBA2A48-68FC-487A-A9C9-1DFBBA794C7A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39" name="Tekstvak 81">
                <a:extLst>
                  <a:ext uri="{FF2B5EF4-FFF2-40B4-BE49-F238E27FC236}">
                    <a16:creationId xmlns:a16="http://schemas.microsoft.com/office/drawing/2014/main" id="{7C4DF0A6-7546-441D-A504-56F3DD6D8458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40" name="Rechte verbindingslijn 88">
                <a:extLst>
                  <a:ext uri="{FF2B5EF4-FFF2-40B4-BE49-F238E27FC236}">
                    <a16:creationId xmlns:a16="http://schemas.microsoft.com/office/drawing/2014/main" id="{B037BA48-D0D6-4374-98DD-C8DC3C0BDEEB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Gelijkbenige driehoek 89">
                <a:extLst>
                  <a:ext uri="{FF2B5EF4-FFF2-40B4-BE49-F238E27FC236}">
                    <a16:creationId xmlns:a16="http://schemas.microsoft.com/office/drawing/2014/main" id="{514DC22D-13C8-4300-B64A-F5B9F96011BD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  <p:grpSp>
          <p:nvGrpSpPr>
            <p:cNvPr id="88" name="Groep 71">
              <a:extLst>
                <a:ext uri="{FF2B5EF4-FFF2-40B4-BE49-F238E27FC236}">
                  <a16:creationId xmlns:a16="http://schemas.microsoft.com/office/drawing/2014/main" id="{14A742BF-CBD5-4E71-95F5-24D6A4B59B72}"/>
                </a:ext>
              </a:extLst>
            </p:cNvPr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89" name="Rechthoek 72">
                <a:extLst>
                  <a:ext uri="{FF2B5EF4-FFF2-40B4-BE49-F238E27FC236}">
                    <a16:creationId xmlns:a16="http://schemas.microsoft.com/office/drawing/2014/main" id="{3F881DEE-2492-4C8A-88CE-F6C82503DDC6}"/>
                  </a:ext>
                </a:extLst>
              </p:cNvPr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grpSp>
            <p:nvGrpSpPr>
              <p:cNvPr id="90" name="Groep 73">
                <a:extLst>
                  <a:ext uri="{FF2B5EF4-FFF2-40B4-BE49-F238E27FC236}">
                    <a16:creationId xmlns:a16="http://schemas.microsoft.com/office/drawing/2014/main" id="{6E2662DF-6793-4D9C-8F1B-0165B29B4EB7}"/>
                  </a:ext>
                </a:extLst>
              </p:cNvPr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128" name="Rechthoek 76">
                  <a:extLst>
                    <a:ext uri="{FF2B5EF4-FFF2-40B4-BE49-F238E27FC236}">
                      <a16:creationId xmlns:a16="http://schemas.microsoft.com/office/drawing/2014/main" id="{084F6734-CFC4-4C97-895F-56FDC0F71FD3}"/>
                    </a:ext>
                  </a:extLst>
                </p:cNvPr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grpSp>
              <p:nvGrpSpPr>
                <p:cNvPr id="129" name="Groep 77">
                  <a:extLst>
                    <a:ext uri="{FF2B5EF4-FFF2-40B4-BE49-F238E27FC236}">
                      <a16:creationId xmlns:a16="http://schemas.microsoft.com/office/drawing/2014/main" id="{79453C58-C751-4BDF-91B4-C9BFD4860000}"/>
                    </a:ext>
                  </a:extLst>
                </p:cNvPr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132" name="Afgeronde rechthoek 80">
                    <a:extLst>
                      <a:ext uri="{FF2B5EF4-FFF2-40B4-BE49-F238E27FC236}">
                        <a16:creationId xmlns:a16="http://schemas.microsoft.com/office/drawing/2014/main" id="{3740FC0F-D3E5-4F37-9753-0741B76C3913}"/>
                      </a:ext>
                    </a:extLst>
                  </p:cNvPr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33" name="Rechthoek 81">
                    <a:extLst>
                      <a:ext uri="{FF2B5EF4-FFF2-40B4-BE49-F238E27FC236}">
                        <a16:creationId xmlns:a16="http://schemas.microsoft.com/office/drawing/2014/main" id="{DCD1A46C-AD0D-4875-BA22-AA7DD1B46134}"/>
                      </a:ext>
                    </a:extLst>
                  </p:cNvPr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34" name="Rechthoek 82">
                    <a:extLst>
                      <a:ext uri="{FF2B5EF4-FFF2-40B4-BE49-F238E27FC236}">
                        <a16:creationId xmlns:a16="http://schemas.microsoft.com/office/drawing/2014/main" id="{94722F08-9911-4CC2-80D0-B7A5509CFCD1}"/>
                      </a:ext>
                    </a:extLst>
                  </p:cNvPr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35" name="Rechthoek 83">
                    <a:extLst>
                      <a:ext uri="{FF2B5EF4-FFF2-40B4-BE49-F238E27FC236}">
                        <a16:creationId xmlns:a16="http://schemas.microsoft.com/office/drawing/2014/main" id="{8230ECCA-A8DD-4BDB-BCDA-A5350BB685C7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36" name="Rechthoek 84">
                    <a:extLst>
                      <a:ext uri="{FF2B5EF4-FFF2-40B4-BE49-F238E27FC236}">
                        <a16:creationId xmlns:a16="http://schemas.microsoft.com/office/drawing/2014/main" id="{759220FB-989B-472E-A68A-3D206F29B079}"/>
                      </a:ext>
                    </a:extLst>
                  </p:cNvPr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  <p:sp>
                <p:nvSpPr>
                  <p:cNvPr id="137" name="Rechthoek 85">
                    <a:extLst>
                      <a:ext uri="{FF2B5EF4-FFF2-40B4-BE49-F238E27FC236}">
                        <a16:creationId xmlns:a16="http://schemas.microsoft.com/office/drawing/2014/main" id="{C6CC9F16-48D7-4F3D-B035-3E68B9286C88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latin typeface="+mn-lt"/>
                    </a:endParaRPr>
                  </a:p>
                </p:txBody>
              </p:sp>
            </p:grpSp>
            <p:sp>
              <p:nvSpPr>
                <p:cNvPr id="130" name="Rechthoek 78">
                  <a:extLst>
                    <a:ext uri="{FF2B5EF4-FFF2-40B4-BE49-F238E27FC236}">
                      <a16:creationId xmlns:a16="http://schemas.microsoft.com/office/drawing/2014/main" id="{E4D6DB74-9B4A-4E45-8C51-668B4AEA8023}"/>
                    </a:ext>
                  </a:extLst>
                </p:cNvPr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latin typeface="+mn-lt"/>
                    </a:rPr>
                    <a:t>Layout</a:t>
                  </a:r>
                </a:p>
              </p:txBody>
            </p:sp>
            <p:sp>
              <p:nvSpPr>
                <p:cNvPr id="131" name="Gelijkbenige driehoek 79">
                  <a:extLst>
                    <a:ext uri="{FF2B5EF4-FFF2-40B4-BE49-F238E27FC236}">
                      <a16:creationId xmlns:a16="http://schemas.microsoft.com/office/drawing/2014/main" id="{D490454A-E741-4CFD-975F-3828EBAA6D9C}"/>
                    </a:ext>
                  </a:extLst>
                </p:cNvPr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  <p:sp>
            <p:nvSpPr>
              <p:cNvPr id="92" name="Afgeronde rechthoek 74">
                <a:extLst>
                  <a:ext uri="{FF2B5EF4-FFF2-40B4-BE49-F238E27FC236}">
                    <a16:creationId xmlns:a16="http://schemas.microsoft.com/office/drawing/2014/main" id="{8C0B9117-0117-4C19-96F7-C15DD5B92025}"/>
                  </a:ext>
                </a:extLst>
              </p:cNvPr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</a:rPr>
                  <a:t>Reset slide</a:t>
                </a:r>
              </a:p>
            </p:txBody>
          </p:sp>
          <p:pic>
            <p:nvPicPr>
              <p:cNvPr id="127" name="Picture 3">
                <a:extLst>
                  <a:ext uri="{FF2B5EF4-FFF2-40B4-BE49-F238E27FC236}">
                    <a16:creationId xmlns:a16="http://schemas.microsoft.com/office/drawing/2014/main" id="{828D9499-1ED1-4100-AC20-67272D482E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42755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20" y="1263315"/>
            <a:ext cx="3272592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272592" cy="3429000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Chart 50%/50%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5329989" y="1335505"/>
            <a:ext cx="5859378" cy="4535906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Edit data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the pictogram to insert a chart.</a:t>
              </a: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231" name="Instruction 9 test levels">
            <a:extLst>
              <a:ext uri="{FF2B5EF4-FFF2-40B4-BE49-F238E27FC236}">
                <a16:creationId xmlns:a16="http://schemas.microsoft.com/office/drawing/2014/main" id="{D740389F-F813-4B0F-A139-32448D1C822F}"/>
              </a:ext>
            </a:extLst>
          </p:cNvPr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232" name="Rechthoek 43">
              <a:extLst>
                <a:ext uri="{FF2B5EF4-FFF2-40B4-BE49-F238E27FC236}">
                  <a16:creationId xmlns:a16="http://schemas.microsoft.com/office/drawing/2014/main" id="{50C5434A-B59A-4036-A7C1-AE0E5F31F910}"/>
                </a:ext>
              </a:extLst>
            </p:cNvPr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233" name="Ovaal 44">
              <a:extLst>
                <a:ext uri="{FF2B5EF4-FFF2-40B4-BE49-F238E27FC236}">
                  <a16:creationId xmlns:a16="http://schemas.microsoft.com/office/drawing/2014/main" id="{4AABD76F-B551-4F56-BBBF-E9E4535706A8}"/>
                </a:ext>
              </a:extLst>
            </p:cNvPr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34" name="Ovaal 45">
              <a:extLst>
                <a:ext uri="{FF2B5EF4-FFF2-40B4-BE49-F238E27FC236}">
                  <a16:creationId xmlns:a16="http://schemas.microsoft.com/office/drawing/2014/main" id="{55FE8B00-27DF-446F-953B-29CC56A68116}"/>
                </a:ext>
              </a:extLst>
            </p:cNvPr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5" name="Textfield placeholder">
              <a:extLst>
                <a:ext uri="{FF2B5EF4-FFF2-40B4-BE49-F238E27FC236}">
                  <a16:creationId xmlns:a16="http://schemas.microsoft.com/office/drawing/2014/main" id="{F663AF4F-C031-4068-BEB2-33B64C462DE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3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36" name="Textfield placeholder">
              <a:extLst>
                <a:ext uri="{FF2B5EF4-FFF2-40B4-BE49-F238E27FC236}">
                  <a16:creationId xmlns:a16="http://schemas.microsoft.com/office/drawing/2014/main" id="{4E1E2F76-F01D-4666-8FF8-51530C9EE43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3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37" name="Rechte verbindingslijn 48">
              <a:extLst>
                <a:ext uri="{FF2B5EF4-FFF2-40B4-BE49-F238E27FC236}">
                  <a16:creationId xmlns:a16="http://schemas.microsoft.com/office/drawing/2014/main" id="{64888E93-ABCD-4E8C-B9FC-85B3110CA97B}"/>
                </a:ext>
              </a:extLst>
            </p:cNvPr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38" name="Rechte verbindingslijn 49">
              <a:extLst>
                <a:ext uri="{FF2B5EF4-FFF2-40B4-BE49-F238E27FC236}">
                  <a16:creationId xmlns:a16="http://schemas.microsoft.com/office/drawing/2014/main" id="{A9B004FA-C66A-4BC9-B109-9ABB152CD9D6}"/>
                </a:ext>
              </a:extLst>
            </p:cNvPr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39" name="Rechte verbindingslijn 50">
              <a:extLst>
                <a:ext uri="{FF2B5EF4-FFF2-40B4-BE49-F238E27FC236}">
                  <a16:creationId xmlns:a16="http://schemas.microsoft.com/office/drawing/2014/main" id="{2317CC13-FF59-40C5-ABFD-70DD7F6F0945}"/>
                </a:ext>
              </a:extLst>
            </p:cNvPr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240" name="Groep 51">
              <a:extLst>
                <a:ext uri="{FF2B5EF4-FFF2-40B4-BE49-F238E27FC236}">
                  <a16:creationId xmlns:a16="http://schemas.microsoft.com/office/drawing/2014/main" id="{7021F401-1B2A-48BE-A443-2F6B051C18CA}"/>
                </a:ext>
              </a:extLst>
            </p:cNvPr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294" name="Afgeronde rechthoek 96">
                <a:extLst>
                  <a:ext uri="{FF2B5EF4-FFF2-40B4-BE49-F238E27FC236}">
                    <a16:creationId xmlns:a16="http://schemas.microsoft.com/office/drawing/2014/main" id="{DE67C97A-2C59-4FA0-8687-B6748C0FEB21}"/>
                  </a:ext>
                </a:extLst>
              </p:cNvPr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95" name="Groep 97">
                <a:extLst>
                  <a:ext uri="{FF2B5EF4-FFF2-40B4-BE49-F238E27FC236}">
                    <a16:creationId xmlns:a16="http://schemas.microsoft.com/office/drawing/2014/main" id="{8B4461AD-EE2D-4812-8EC0-B524C262DD84}"/>
                  </a:ext>
                </a:extLst>
              </p:cNvPr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296" name="Rechthoek 98">
                  <a:extLst>
                    <a:ext uri="{FF2B5EF4-FFF2-40B4-BE49-F238E27FC236}">
                      <a16:creationId xmlns:a16="http://schemas.microsoft.com/office/drawing/2014/main" id="{D8C77543-3F18-4A66-90F2-E8D2F4589999}"/>
                    </a:ext>
                  </a:extLst>
                </p:cNvPr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7" name="Rechthoek 99">
                  <a:extLst>
                    <a:ext uri="{FF2B5EF4-FFF2-40B4-BE49-F238E27FC236}">
                      <a16:creationId xmlns:a16="http://schemas.microsoft.com/office/drawing/2014/main" id="{B128B5E2-1751-4413-917A-02860A301750}"/>
                    </a:ext>
                  </a:extLst>
                </p:cNvPr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8" name="Rechthoek 100">
                  <a:extLst>
                    <a:ext uri="{FF2B5EF4-FFF2-40B4-BE49-F238E27FC236}">
                      <a16:creationId xmlns:a16="http://schemas.microsoft.com/office/drawing/2014/main" id="{FDE0B5C6-F77B-4A34-BA0B-AB516DF19D0A}"/>
                    </a:ext>
                  </a:extLst>
                </p:cNvPr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9" name="Rechthoek 101">
                  <a:extLst>
                    <a:ext uri="{FF2B5EF4-FFF2-40B4-BE49-F238E27FC236}">
                      <a16:creationId xmlns:a16="http://schemas.microsoft.com/office/drawing/2014/main" id="{B527624C-087E-41BF-A2F0-EAA5E08363D9}"/>
                    </a:ext>
                  </a:extLst>
                </p:cNvPr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0" name="Rechthoek 102">
                  <a:extLst>
                    <a:ext uri="{FF2B5EF4-FFF2-40B4-BE49-F238E27FC236}">
                      <a16:creationId xmlns:a16="http://schemas.microsoft.com/office/drawing/2014/main" id="{5272299E-228A-47C8-8D75-C0D418007692}"/>
                    </a:ext>
                  </a:extLst>
                </p:cNvPr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1" name="Rechthoek 103">
                  <a:extLst>
                    <a:ext uri="{FF2B5EF4-FFF2-40B4-BE49-F238E27FC236}">
                      <a16:creationId xmlns:a16="http://schemas.microsoft.com/office/drawing/2014/main" id="{574089C2-88B6-4977-9A36-4C3529577CBC}"/>
                    </a:ext>
                  </a:extLst>
                </p:cNvPr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2" name="Rechthoek 104">
                  <a:extLst>
                    <a:ext uri="{FF2B5EF4-FFF2-40B4-BE49-F238E27FC236}">
                      <a16:creationId xmlns:a16="http://schemas.microsoft.com/office/drawing/2014/main" id="{383A4DB5-A9D2-43C2-8D0E-366EE9CB89D2}"/>
                    </a:ext>
                  </a:extLst>
                </p:cNvPr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3" name="Rechthoek 105">
                  <a:extLst>
                    <a:ext uri="{FF2B5EF4-FFF2-40B4-BE49-F238E27FC236}">
                      <a16:creationId xmlns:a16="http://schemas.microsoft.com/office/drawing/2014/main" id="{A00CE8AA-32AE-45C5-A826-A1D8587F9F70}"/>
                    </a:ext>
                  </a:extLst>
                </p:cNvPr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4" name="Rechthoek 106">
                  <a:extLst>
                    <a:ext uri="{FF2B5EF4-FFF2-40B4-BE49-F238E27FC236}">
                      <a16:creationId xmlns:a16="http://schemas.microsoft.com/office/drawing/2014/main" id="{34587931-8B95-40A3-848F-D4345FBBABE8}"/>
                    </a:ext>
                  </a:extLst>
                </p:cNvPr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5" name="Rechthoek 107">
                  <a:extLst>
                    <a:ext uri="{FF2B5EF4-FFF2-40B4-BE49-F238E27FC236}">
                      <a16:creationId xmlns:a16="http://schemas.microsoft.com/office/drawing/2014/main" id="{994FDF3F-90CC-4131-AEA6-407198BF3911}"/>
                    </a:ext>
                  </a:extLst>
                </p:cNvPr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6" name="Vrije vorm 108">
                  <a:extLst>
                    <a:ext uri="{FF2B5EF4-FFF2-40B4-BE49-F238E27FC236}">
                      <a16:creationId xmlns:a16="http://schemas.microsoft.com/office/drawing/2014/main" id="{E9D22CD5-C101-4120-873F-533387311DA6}"/>
                    </a:ext>
                  </a:extLst>
                </p:cNvPr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250" name="Groep 52">
              <a:extLst>
                <a:ext uri="{FF2B5EF4-FFF2-40B4-BE49-F238E27FC236}">
                  <a16:creationId xmlns:a16="http://schemas.microsoft.com/office/drawing/2014/main" id="{27781AF9-649A-487D-AD1F-08F1D4A07C46}"/>
                </a:ext>
              </a:extLst>
            </p:cNvPr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272" name="Rechthoek 74">
                <a:extLst>
                  <a:ext uri="{FF2B5EF4-FFF2-40B4-BE49-F238E27FC236}">
                    <a16:creationId xmlns:a16="http://schemas.microsoft.com/office/drawing/2014/main" id="{DD68A797-5E79-4FCD-ABD4-FD5759A94352}"/>
                  </a:ext>
                </a:extLst>
              </p:cNvPr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273" name="Picture 2">
                <a:extLst>
                  <a:ext uri="{FF2B5EF4-FFF2-40B4-BE49-F238E27FC236}">
                    <a16:creationId xmlns:a16="http://schemas.microsoft.com/office/drawing/2014/main" id="{DAA34163-CA6B-4F8E-A7B0-0850B9B3D4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4" name="Picture 3">
                <a:extLst>
                  <a:ext uri="{FF2B5EF4-FFF2-40B4-BE49-F238E27FC236}">
                    <a16:creationId xmlns:a16="http://schemas.microsoft.com/office/drawing/2014/main" id="{6E003526-E24E-4F12-B4EC-12937B21CA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5" name="Groep 77">
                <a:extLst>
                  <a:ext uri="{FF2B5EF4-FFF2-40B4-BE49-F238E27FC236}">
                    <a16:creationId xmlns:a16="http://schemas.microsoft.com/office/drawing/2014/main" id="{C796B8A1-8435-4144-8246-7FEC3A8A4C46}"/>
                  </a:ext>
                </a:extLst>
              </p:cNvPr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289" name="Rechthoek 91">
                  <a:extLst>
                    <a:ext uri="{FF2B5EF4-FFF2-40B4-BE49-F238E27FC236}">
                      <a16:creationId xmlns:a16="http://schemas.microsoft.com/office/drawing/2014/main" id="{8C98888B-F839-40AA-8B36-D3389CA997C8}"/>
                    </a:ext>
                  </a:extLst>
                </p:cNvPr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0" name="Rechthoek 92">
                  <a:extLst>
                    <a:ext uri="{FF2B5EF4-FFF2-40B4-BE49-F238E27FC236}">
                      <a16:creationId xmlns:a16="http://schemas.microsoft.com/office/drawing/2014/main" id="{BF00D5A5-CDDE-487B-BB45-7EF90CAEDC50}"/>
                    </a:ext>
                  </a:extLst>
                </p:cNvPr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1" name="Rechthoek 93">
                  <a:extLst>
                    <a:ext uri="{FF2B5EF4-FFF2-40B4-BE49-F238E27FC236}">
                      <a16:creationId xmlns:a16="http://schemas.microsoft.com/office/drawing/2014/main" id="{48775F7C-EE68-4498-AA58-E7CA492B58D4}"/>
                    </a:ext>
                  </a:extLst>
                </p:cNvPr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2" name="Rechthoek 94">
                  <a:extLst>
                    <a:ext uri="{FF2B5EF4-FFF2-40B4-BE49-F238E27FC236}">
                      <a16:creationId xmlns:a16="http://schemas.microsoft.com/office/drawing/2014/main" id="{CFFCE3B8-F9A0-47D6-B144-ECE070560E35}"/>
                    </a:ext>
                  </a:extLst>
                </p:cNvPr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3" name="Rechthoek 95">
                  <a:extLst>
                    <a:ext uri="{FF2B5EF4-FFF2-40B4-BE49-F238E27FC236}">
                      <a16:creationId xmlns:a16="http://schemas.microsoft.com/office/drawing/2014/main" id="{D221DC15-4BD4-4711-B3FF-019506B8CC22}"/>
                    </a:ext>
                  </a:extLst>
                </p:cNvPr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76" name="Groep 78">
                <a:extLst>
                  <a:ext uri="{FF2B5EF4-FFF2-40B4-BE49-F238E27FC236}">
                    <a16:creationId xmlns:a16="http://schemas.microsoft.com/office/drawing/2014/main" id="{B9F951E4-3E3E-401C-B7DF-85B2D5C32ED4}"/>
                  </a:ext>
                </a:extLst>
              </p:cNvPr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277" name="Groep 79">
                  <a:extLst>
                    <a:ext uri="{FF2B5EF4-FFF2-40B4-BE49-F238E27FC236}">
                      <a16:creationId xmlns:a16="http://schemas.microsoft.com/office/drawing/2014/main" id="{4FFC3093-62F6-462D-87A0-0E78F5788A15}"/>
                    </a:ext>
                  </a:extLst>
                </p:cNvPr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284" name="Rechthoek 86">
                    <a:extLst>
                      <a:ext uri="{FF2B5EF4-FFF2-40B4-BE49-F238E27FC236}">
                        <a16:creationId xmlns:a16="http://schemas.microsoft.com/office/drawing/2014/main" id="{59A17C74-5ACE-4C06-8851-87ECACBD352B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5" name="Rechthoek 87">
                    <a:extLst>
                      <a:ext uri="{FF2B5EF4-FFF2-40B4-BE49-F238E27FC236}">
                        <a16:creationId xmlns:a16="http://schemas.microsoft.com/office/drawing/2014/main" id="{912449A6-98B9-4767-820E-6610BC5989A3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6" name="Rechthoek 88">
                    <a:extLst>
                      <a:ext uri="{FF2B5EF4-FFF2-40B4-BE49-F238E27FC236}">
                        <a16:creationId xmlns:a16="http://schemas.microsoft.com/office/drawing/2014/main" id="{6A27141B-39E5-43F2-B3FD-426E4BA5FCF5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7" name="Rechthoek 89">
                    <a:extLst>
                      <a:ext uri="{FF2B5EF4-FFF2-40B4-BE49-F238E27FC236}">
                        <a16:creationId xmlns:a16="http://schemas.microsoft.com/office/drawing/2014/main" id="{0BE1543B-8823-4F6C-9339-01008277DBBD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8" name="Rechthoek 90">
                    <a:extLst>
                      <a:ext uri="{FF2B5EF4-FFF2-40B4-BE49-F238E27FC236}">
                        <a16:creationId xmlns:a16="http://schemas.microsoft.com/office/drawing/2014/main" id="{53D56A27-E4A1-4692-B1BD-D58673C6AAD4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278" name="Groep 80">
                  <a:extLst>
                    <a:ext uri="{FF2B5EF4-FFF2-40B4-BE49-F238E27FC236}">
                      <a16:creationId xmlns:a16="http://schemas.microsoft.com/office/drawing/2014/main" id="{F853E4FA-94E0-405F-AAE1-3CB880F0AC22}"/>
                    </a:ext>
                  </a:extLst>
                </p:cNvPr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279" name="Rechthoek 81">
                    <a:extLst>
                      <a:ext uri="{FF2B5EF4-FFF2-40B4-BE49-F238E27FC236}">
                        <a16:creationId xmlns:a16="http://schemas.microsoft.com/office/drawing/2014/main" id="{946E2952-3847-4C4D-8B82-B37C8D2C8C75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0" name="Rechthoek 82">
                    <a:extLst>
                      <a:ext uri="{FF2B5EF4-FFF2-40B4-BE49-F238E27FC236}">
                        <a16:creationId xmlns:a16="http://schemas.microsoft.com/office/drawing/2014/main" id="{8180DD0E-D1BB-489A-9331-EA1D45827CE8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1" name="Rechthoek 83">
                    <a:extLst>
                      <a:ext uri="{FF2B5EF4-FFF2-40B4-BE49-F238E27FC236}">
                        <a16:creationId xmlns:a16="http://schemas.microsoft.com/office/drawing/2014/main" id="{3937D7A1-6422-432A-89EB-39CC07E48E4E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2" name="Rechthoek 84">
                    <a:extLst>
                      <a:ext uri="{FF2B5EF4-FFF2-40B4-BE49-F238E27FC236}">
                        <a16:creationId xmlns:a16="http://schemas.microsoft.com/office/drawing/2014/main" id="{ABE8A38B-99DD-48DA-A315-F4CFAA88C9F4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3" name="Rechthoek 85">
                    <a:extLst>
                      <a:ext uri="{FF2B5EF4-FFF2-40B4-BE49-F238E27FC236}">
                        <a16:creationId xmlns:a16="http://schemas.microsoft.com/office/drawing/2014/main" id="{28F00BCE-59A8-4EA8-B7B4-3ED8D07FE0F7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251" name="Groep 53">
              <a:extLst>
                <a:ext uri="{FF2B5EF4-FFF2-40B4-BE49-F238E27FC236}">
                  <a16:creationId xmlns:a16="http://schemas.microsoft.com/office/drawing/2014/main" id="{F87933B5-D9C9-49B5-BE0A-70999602DE8B}"/>
                </a:ext>
              </a:extLst>
            </p:cNvPr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259" name="Afgeronde rechthoek 61">
                <a:extLst>
                  <a:ext uri="{FF2B5EF4-FFF2-40B4-BE49-F238E27FC236}">
                    <a16:creationId xmlns:a16="http://schemas.microsoft.com/office/drawing/2014/main" id="{6E331E85-91B4-4ECF-8D3B-BBF9D30089C6}"/>
                  </a:ext>
                </a:extLst>
              </p:cNvPr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60" name="Groep 62">
                <a:extLst>
                  <a:ext uri="{FF2B5EF4-FFF2-40B4-BE49-F238E27FC236}">
                    <a16:creationId xmlns:a16="http://schemas.microsoft.com/office/drawing/2014/main" id="{1B5AFAC9-13E7-46E9-8D09-F9175FA0FC4A}"/>
                  </a:ext>
                </a:extLst>
              </p:cNvPr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261" name="Rechthoek 63">
                  <a:extLst>
                    <a:ext uri="{FF2B5EF4-FFF2-40B4-BE49-F238E27FC236}">
                      <a16:creationId xmlns:a16="http://schemas.microsoft.com/office/drawing/2014/main" id="{59B5C6A7-DC58-4D60-B296-736AC4565BF7}"/>
                    </a:ext>
                  </a:extLst>
                </p:cNvPr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2" name="Rechthoek 64">
                  <a:extLst>
                    <a:ext uri="{FF2B5EF4-FFF2-40B4-BE49-F238E27FC236}">
                      <a16:creationId xmlns:a16="http://schemas.microsoft.com/office/drawing/2014/main" id="{A32C9A1D-7F89-4780-9D6D-4B8B32D12FAA}"/>
                    </a:ext>
                  </a:extLst>
                </p:cNvPr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3" name="Rechthoek 65">
                  <a:extLst>
                    <a:ext uri="{FF2B5EF4-FFF2-40B4-BE49-F238E27FC236}">
                      <a16:creationId xmlns:a16="http://schemas.microsoft.com/office/drawing/2014/main" id="{271A87AF-CA10-4DFC-93E3-E3F76EC2FC00}"/>
                    </a:ext>
                  </a:extLst>
                </p:cNvPr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4" name="Rechthoek 66">
                  <a:extLst>
                    <a:ext uri="{FF2B5EF4-FFF2-40B4-BE49-F238E27FC236}">
                      <a16:creationId xmlns:a16="http://schemas.microsoft.com/office/drawing/2014/main" id="{367028DA-BC2E-4E0E-98EC-71AA32B89D7D}"/>
                    </a:ext>
                  </a:extLst>
                </p:cNvPr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5" name="Rechthoek 67">
                  <a:extLst>
                    <a:ext uri="{FF2B5EF4-FFF2-40B4-BE49-F238E27FC236}">
                      <a16:creationId xmlns:a16="http://schemas.microsoft.com/office/drawing/2014/main" id="{8A3A03EE-BC2D-4C03-9C4A-3CEDD507146C}"/>
                    </a:ext>
                  </a:extLst>
                </p:cNvPr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6" name="Rechthoek 68">
                  <a:extLst>
                    <a:ext uri="{FF2B5EF4-FFF2-40B4-BE49-F238E27FC236}">
                      <a16:creationId xmlns:a16="http://schemas.microsoft.com/office/drawing/2014/main" id="{C834AB77-558D-4BF5-B14C-E4C444595B0E}"/>
                    </a:ext>
                  </a:extLst>
                </p:cNvPr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7" name="Rechthoek 69">
                  <a:extLst>
                    <a:ext uri="{FF2B5EF4-FFF2-40B4-BE49-F238E27FC236}">
                      <a16:creationId xmlns:a16="http://schemas.microsoft.com/office/drawing/2014/main" id="{916648C2-979C-4DA1-98A5-EA6EE22AAC49}"/>
                    </a:ext>
                  </a:extLst>
                </p:cNvPr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8" name="Rechthoek 70">
                  <a:extLst>
                    <a:ext uri="{FF2B5EF4-FFF2-40B4-BE49-F238E27FC236}">
                      <a16:creationId xmlns:a16="http://schemas.microsoft.com/office/drawing/2014/main" id="{13A3D258-5647-43ED-B4A8-379C82BDCD6F}"/>
                    </a:ext>
                  </a:extLst>
                </p:cNvPr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9" name="Rechthoek 71">
                  <a:extLst>
                    <a:ext uri="{FF2B5EF4-FFF2-40B4-BE49-F238E27FC236}">
                      <a16:creationId xmlns:a16="http://schemas.microsoft.com/office/drawing/2014/main" id="{0DD67D01-428E-4FC9-9838-2568A2874C78}"/>
                    </a:ext>
                  </a:extLst>
                </p:cNvPr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0" name="Rechthoek 72">
                  <a:extLst>
                    <a:ext uri="{FF2B5EF4-FFF2-40B4-BE49-F238E27FC236}">
                      <a16:creationId xmlns:a16="http://schemas.microsoft.com/office/drawing/2014/main" id="{6453B24A-AB86-402D-9F11-F1C399B1567F}"/>
                    </a:ext>
                  </a:extLst>
                </p:cNvPr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1" name="Vrije vorm 73">
                  <a:extLst>
                    <a:ext uri="{FF2B5EF4-FFF2-40B4-BE49-F238E27FC236}">
                      <a16:creationId xmlns:a16="http://schemas.microsoft.com/office/drawing/2014/main" id="{A490DE26-9069-4F66-9B97-EEBFDE930745}"/>
                    </a:ext>
                  </a:extLst>
                </p:cNvPr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252" name="Rechte verbindingslijn 54">
              <a:extLst>
                <a:ext uri="{FF2B5EF4-FFF2-40B4-BE49-F238E27FC236}">
                  <a16:creationId xmlns:a16="http://schemas.microsoft.com/office/drawing/2014/main" id="{4472DF31-81B3-41E3-BBCA-1E1183B73B38}"/>
                </a:ext>
              </a:extLst>
            </p:cNvPr>
            <p:cNvCxnSpPr>
              <a:endCxn id="259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253" name="Rechte verbindingslijn 55">
              <a:extLst>
                <a:ext uri="{FF2B5EF4-FFF2-40B4-BE49-F238E27FC236}">
                  <a16:creationId xmlns:a16="http://schemas.microsoft.com/office/drawing/2014/main" id="{56E9BA23-6698-49F8-A67B-673A121EEE7A}"/>
                </a:ext>
              </a:extLst>
            </p:cNvPr>
            <p:cNvCxnSpPr>
              <a:endCxn id="294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254" name="Textfield placeholder">
              <a:extLst>
                <a:ext uri="{FF2B5EF4-FFF2-40B4-BE49-F238E27FC236}">
                  <a16:creationId xmlns:a16="http://schemas.microsoft.com/office/drawing/2014/main" id="{DD415943-DB22-4EC4-9E7D-DFAAD40881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3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255" name="Textfield placeholder">
              <a:extLst>
                <a:ext uri="{FF2B5EF4-FFF2-40B4-BE49-F238E27FC236}">
                  <a16:creationId xmlns:a16="http://schemas.microsoft.com/office/drawing/2014/main" id="{7D1AEB2D-56F0-41CD-89A0-477E7634D0D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3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256" name="Groep 58">
              <a:extLst>
                <a:ext uri="{FF2B5EF4-FFF2-40B4-BE49-F238E27FC236}">
                  <a16:creationId xmlns:a16="http://schemas.microsoft.com/office/drawing/2014/main" id="{B0A7D013-A413-4BED-B46D-4B8D47189888}"/>
                </a:ext>
              </a:extLst>
            </p:cNvPr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257" name="Afgeronde rechthoek 59">
                <a:extLst>
                  <a:ext uri="{FF2B5EF4-FFF2-40B4-BE49-F238E27FC236}">
                    <a16:creationId xmlns:a16="http://schemas.microsoft.com/office/drawing/2014/main" id="{79D62FED-3038-4C96-B06F-46B0750DAF9C}"/>
                  </a:ext>
                </a:extLst>
              </p:cNvPr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Vrije vorm 60">
                <a:extLst>
                  <a:ext uri="{FF2B5EF4-FFF2-40B4-BE49-F238E27FC236}">
                    <a16:creationId xmlns:a16="http://schemas.microsoft.com/office/drawing/2014/main" id="{990300A9-7EE7-4617-8490-D9C7CDB6964E}"/>
                  </a:ext>
                </a:extLst>
              </p:cNvPr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5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231" name="Groep 83">
            <a:extLst>
              <a:ext uri="{FF2B5EF4-FFF2-40B4-BE49-F238E27FC236}">
                <a16:creationId xmlns:a16="http://schemas.microsoft.com/office/drawing/2014/main" id="{E8AB068C-C2A4-4B41-9A32-027660B64424}"/>
              </a:ext>
            </a:extLst>
          </p:cNvPr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233" name="Groep 84">
              <a:extLst>
                <a:ext uri="{FF2B5EF4-FFF2-40B4-BE49-F238E27FC236}">
                  <a16:creationId xmlns:a16="http://schemas.microsoft.com/office/drawing/2014/main" id="{F913AD9E-4EC3-49CB-8E67-8F06A1AC6314}"/>
                </a:ext>
              </a:extLst>
            </p:cNvPr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96" name="Rechthoek 962">
                <a:extLst>
                  <a:ext uri="{FF2B5EF4-FFF2-40B4-BE49-F238E27FC236}">
                    <a16:creationId xmlns:a16="http://schemas.microsoft.com/office/drawing/2014/main" id="{AFCCF40B-7C7F-4C87-B8FE-3AEF78C86283}"/>
                  </a:ext>
                </a:extLst>
              </p:cNvPr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97" name="Groep 218">
                <a:extLst>
                  <a:ext uri="{FF2B5EF4-FFF2-40B4-BE49-F238E27FC236}">
                    <a16:creationId xmlns:a16="http://schemas.microsoft.com/office/drawing/2014/main" id="{A7EF3329-AEE1-46F7-AA08-0DCAC0B901BE}"/>
                  </a:ext>
                </a:extLst>
              </p:cNvPr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98" name="Group 879">
                  <a:extLst>
                    <a:ext uri="{FF2B5EF4-FFF2-40B4-BE49-F238E27FC236}">
                      <a16:creationId xmlns:a16="http://schemas.microsoft.com/office/drawing/2014/main" id="{8C19BAB6-7243-4564-95B3-C875B88FE1D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300" name="Freeform 886">
                    <a:extLst>
                      <a:ext uri="{FF2B5EF4-FFF2-40B4-BE49-F238E27FC236}">
                        <a16:creationId xmlns:a16="http://schemas.microsoft.com/office/drawing/2014/main" id="{A15A76B4-2CB6-4CEF-B1F4-511EC2F97AAE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1" name="Rectangle 880">
                    <a:extLst>
                      <a:ext uri="{FF2B5EF4-FFF2-40B4-BE49-F238E27FC236}">
                        <a16:creationId xmlns:a16="http://schemas.microsoft.com/office/drawing/2014/main" id="{9EA6FF34-07F1-44A4-B704-408D32C5C1A1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2" name="Rectangle 881">
                    <a:extLst>
                      <a:ext uri="{FF2B5EF4-FFF2-40B4-BE49-F238E27FC236}">
                        <a16:creationId xmlns:a16="http://schemas.microsoft.com/office/drawing/2014/main" id="{0E590418-8EC6-40D2-8E0A-F8B5E92E70B8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3" name="Freeform 882">
                    <a:extLst>
                      <a:ext uri="{FF2B5EF4-FFF2-40B4-BE49-F238E27FC236}">
                        <a16:creationId xmlns:a16="http://schemas.microsoft.com/office/drawing/2014/main" id="{ABA7837D-96C8-4228-9F02-F8DF9C4E63F0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4" name="Freeform 883">
                    <a:extLst>
                      <a:ext uri="{FF2B5EF4-FFF2-40B4-BE49-F238E27FC236}">
                        <a16:creationId xmlns:a16="http://schemas.microsoft.com/office/drawing/2014/main" id="{7C1436AC-F375-4BEF-8DAB-294158111075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5" name="Freeform 884">
                    <a:extLst>
                      <a:ext uri="{FF2B5EF4-FFF2-40B4-BE49-F238E27FC236}">
                        <a16:creationId xmlns:a16="http://schemas.microsoft.com/office/drawing/2014/main" id="{C24FB16D-C4B1-4532-B525-4C0954EE7367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6" name="Rectangle 885">
                    <a:extLst>
                      <a:ext uri="{FF2B5EF4-FFF2-40B4-BE49-F238E27FC236}">
                        <a16:creationId xmlns:a16="http://schemas.microsoft.com/office/drawing/2014/main" id="{58A4D772-F77F-4A9A-A41E-ABB9BCB88353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7" name="Rectangle 887">
                    <a:extLst>
                      <a:ext uri="{FF2B5EF4-FFF2-40B4-BE49-F238E27FC236}">
                        <a16:creationId xmlns:a16="http://schemas.microsoft.com/office/drawing/2014/main" id="{E61ADBA5-6920-4EBF-965A-13C8C17B6318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8" name="Freeform 888">
                    <a:extLst>
                      <a:ext uri="{FF2B5EF4-FFF2-40B4-BE49-F238E27FC236}">
                        <a16:creationId xmlns:a16="http://schemas.microsoft.com/office/drawing/2014/main" id="{FED692DE-BB70-4DD3-93AE-9F9AC7270EDB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99" name="Vrije vorm 220">
                  <a:extLst>
                    <a:ext uri="{FF2B5EF4-FFF2-40B4-BE49-F238E27FC236}">
                      <a16:creationId xmlns:a16="http://schemas.microsoft.com/office/drawing/2014/main" id="{9F93CF16-042A-42D3-AA13-767F74CA7D81}"/>
                    </a:ext>
                  </a:extLst>
                </p:cNvPr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234" name="Groep 85">
              <a:extLst>
                <a:ext uri="{FF2B5EF4-FFF2-40B4-BE49-F238E27FC236}">
                  <a16:creationId xmlns:a16="http://schemas.microsoft.com/office/drawing/2014/main" id="{9C753085-1644-4F6B-A7D4-CA7E3837C3CB}"/>
                </a:ext>
              </a:extLst>
            </p:cNvPr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262" name="Rechthoek 183">
                <a:extLst>
                  <a:ext uri="{FF2B5EF4-FFF2-40B4-BE49-F238E27FC236}">
                    <a16:creationId xmlns:a16="http://schemas.microsoft.com/office/drawing/2014/main" id="{52C2C331-B730-4B2A-917B-4B9477100296}"/>
                  </a:ext>
                </a:extLst>
              </p:cNvPr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63" name="Rechthoek 184">
                <a:extLst>
                  <a:ext uri="{FF2B5EF4-FFF2-40B4-BE49-F238E27FC236}">
                    <a16:creationId xmlns:a16="http://schemas.microsoft.com/office/drawing/2014/main" id="{317C776D-B5A0-4CE1-A843-6198ABEEE0CA}"/>
                  </a:ext>
                </a:extLst>
              </p:cNvPr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264" name="Gelijkbenige driehoek 185">
                <a:extLst>
                  <a:ext uri="{FF2B5EF4-FFF2-40B4-BE49-F238E27FC236}">
                    <a16:creationId xmlns:a16="http://schemas.microsoft.com/office/drawing/2014/main" id="{64728C2C-C7DC-4078-B901-62EC3E7CD21D}"/>
                  </a:ext>
                </a:extLst>
              </p:cNvPr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65" name="Afgeronde rechthoek 186">
                <a:extLst>
                  <a:ext uri="{FF2B5EF4-FFF2-40B4-BE49-F238E27FC236}">
                    <a16:creationId xmlns:a16="http://schemas.microsoft.com/office/drawing/2014/main" id="{816B296C-0809-4C2F-B419-75FF158CAC7D}"/>
                  </a:ext>
                </a:extLst>
              </p:cNvPr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266" name="Groep 187">
                <a:extLst>
                  <a:ext uri="{FF2B5EF4-FFF2-40B4-BE49-F238E27FC236}">
                    <a16:creationId xmlns:a16="http://schemas.microsoft.com/office/drawing/2014/main" id="{70DEE2C5-48B4-4574-89CC-DD1C690A7773}"/>
                  </a:ext>
                </a:extLst>
              </p:cNvPr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83" name="Rechthoek 962">
                  <a:extLst>
                    <a:ext uri="{FF2B5EF4-FFF2-40B4-BE49-F238E27FC236}">
                      <a16:creationId xmlns:a16="http://schemas.microsoft.com/office/drawing/2014/main" id="{4781164A-8823-4881-8BD3-251B90B16C79}"/>
                    </a:ext>
                  </a:extLst>
                </p:cNvPr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4" name="Groep 205">
                  <a:extLst>
                    <a:ext uri="{FF2B5EF4-FFF2-40B4-BE49-F238E27FC236}">
                      <a16:creationId xmlns:a16="http://schemas.microsoft.com/office/drawing/2014/main" id="{6E889502-B9FC-46DF-BCA3-645FC8689C25}"/>
                    </a:ext>
                  </a:extLst>
                </p:cNvPr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85" name="Group 879">
                    <a:extLst>
                      <a:ext uri="{FF2B5EF4-FFF2-40B4-BE49-F238E27FC236}">
                        <a16:creationId xmlns:a16="http://schemas.microsoft.com/office/drawing/2014/main" id="{B59461D8-B780-4F02-A838-7480C97B0DCC}"/>
                      </a:ext>
                    </a:extLst>
                  </p:cNvPr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87" name="Freeform 886">
                      <a:extLst>
                        <a:ext uri="{FF2B5EF4-FFF2-40B4-BE49-F238E27FC236}">
                          <a16:creationId xmlns:a16="http://schemas.microsoft.com/office/drawing/2014/main" id="{60B544D5-3069-4807-BB99-59977F2CCBD8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88" name="Rectangle 880">
                      <a:extLst>
                        <a:ext uri="{FF2B5EF4-FFF2-40B4-BE49-F238E27FC236}">
                          <a16:creationId xmlns:a16="http://schemas.microsoft.com/office/drawing/2014/main" id="{4ADEFA50-07B1-469C-B4FD-B03D51829BF1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89" name="Rectangle 881">
                      <a:extLst>
                        <a:ext uri="{FF2B5EF4-FFF2-40B4-BE49-F238E27FC236}">
                          <a16:creationId xmlns:a16="http://schemas.microsoft.com/office/drawing/2014/main" id="{C0606215-9C50-4241-A346-C073D2A09B35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0" name="Freeform 882">
                      <a:extLst>
                        <a:ext uri="{FF2B5EF4-FFF2-40B4-BE49-F238E27FC236}">
                          <a16:creationId xmlns:a16="http://schemas.microsoft.com/office/drawing/2014/main" id="{02B9C2FF-7B42-4107-B76C-7EDF80438C24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1" name="Freeform 883">
                      <a:extLst>
                        <a:ext uri="{FF2B5EF4-FFF2-40B4-BE49-F238E27FC236}">
                          <a16:creationId xmlns:a16="http://schemas.microsoft.com/office/drawing/2014/main" id="{BFF32F43-E3C9-4377-8FB3-29FAB79F7E71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2" name="Freeform 884">
                      <a:extLst>
                        <a:ext uri="{FF2B5EF4-FFF2-40B4-BE49-F238E27FC236}">
                          <a16:creationId xmlns:a16="http://schemas.microsoft.com/office/drawing/2014/main" id="{3B410C1F-EF89-4A18-ABAD-A5B5740F035F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3" name="Rectangle 885">
                      <a:extLst>
                        <a:ext uri="{FF2B5EF4-FFF2-40B4-BE49-F238E27FC236}">
                          <a16:creationId xmlns:a16="http://schemas.microsoft.com/office/drawing/2014/main" id="{C8F88DC1-4BFB-415B-96DA-92875395368A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4" name="Rectangle 887">
                      <a:extLst>
                        <a:ext uri="{FF2B5EF4-FFF2-40B4-BE49-F238E27FC236}">
                          <a16:creationId xmlns:a16="http://schemas.microsoft.com/office/drawing/2014/main" id="{889F37C8-059C-408A-B98C-A0D380E3A11E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5" name="Freeform 888">
                      <a:extLst>
                        <a:ext uri="{FF2B5EF4-FFF2-40B4-BE49-F238E27FC236}">
                          <a16:creationId xmlns:a16="http://schemas.microsoft.com/office/drawing/2014/main" id="{CAC680AD-B035-4A9F-806E-17E3348FAD9D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86" name="Vrije vorm 207">
                    <a:extLst>
                      <a:ext uri="{FF2B5EF4-FFF2-40B4-BE49-F238E27FC236}">
                        <a16:creationId xmlns:a16="http://schemas.microsoft.com/office/drawing/2014/main" id="{D297CCE1-AFA2-44E5-9348-3275A93B45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67" name="Groep 188">
                <a:extLst>
                  <a:ext uri="{FF2B5EF4-FFF2-40B4-BE49-F238E27FC236}">
                    <a16:creationId xmlns:a16="http://schemas.microsoft.com/office/drawing/2014/main" id="{F0305AD0-8F4F-499A-BCC0-355A6DCF7254}"/>
                  </a:ext>
                </a:extLst>
              </p:cNvPr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273" name="Rectangle 6">
                  <a:extLst>
                    <a:ext uri="{FF2B5EF4-FFF2-40B4-BE49-F238E27FC236}">
                      <a16:creationId xmlns:a16="http://schemas.microsoft.com/office/drawing/2014/main" id="{9E627B03-CB16-485D-9FBB-547F1BC1235E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4" name="Rectangle 15">
                  <a:extLst>
                    <a:ext uri="{FF2B5EF4-FFF2-40B4-BE49-F238E27FC236}">
                      <a16:creationId xmlns:a16="http://schemas.microsoft.com/office/drawing/2014/main" id="{F9273E58-8DAD-4251-A711-E46E71FF5E62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AE3E0A07-9F58-444F-A56E-13B141622C00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276" name="Rechte verbindingslijn 197">
                  <a:extLst>
                    <a:ext uri="{FF2B5EF4-FFF2-40B4-BE49-F238E27FC236}">
                      <a16:creationId xmlns:a16="http://schemas.microsoft.com/office/drawing/2014/main" id="{C0EA1F2A-3A43-4454-95EB-C59A835229BE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198">
                  <a:extLst>
                    <a:ext uri="{FF2B5EF4-FFF2-40B4-BE49-F238E27FC236}">
                      <a16:creationId xmlns:a16="http://schemas.microsoft.com/office/drawing/2014/main" id="{6F182448-785E-4FBF-A8A0-AA2BD8064058}"/>
                    </a:ext>
                  </a:extLst>
                </p:cNvPr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Rechte verbindingslijn 199">
                  <a:extLst>
                    <a:ext uri="{FF2B5EF4-FFF2-40B4-BE49-F238E27FC236}">
                      <a16:creationId xmlns:a16="http://schemas.microsoft.com/office/drawing/2014/main" id="{5EC1F465-EDF0-4DB5-96AA-FBD67755B7E7}"/>
                    </a:ext>
                  </a:extLst>
                </p:cNvPr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Rechte verbindingslijn 200">
                  <a:extLst>
                    <a:ext uri="{FF2B5EF4-FFF2-40B4-BE49-F238E27FC236}">
                      <a16:creationId xmlns:a16="http://schemas.microsoft.com/office/drawing/2014/main" id="{39FC336D-60A5-40C5-9E69-0BBA17D24514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Rechte verbindingslijn 201">
                  <a:extLst>
                    <a:ext uri="{FF2B5EF4-FFF2-40B4-BE49-F238E27FC236}">
                      <a16:creationId xmlns:a16="http://schemas.microsoft.com/office/drawing/2014/main" id="{0E31E094-186D-4D85-A33D-61760E925A3C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Rechte verbindingslijn 202">
                  <a:extLst>
                    <a:ext uri="{FF2B5EF4-FFF2-40B4-BE49-F238E27FC236}">
                      <a16:creationId xmlns:a16="http://schemas.microsoft.com/office/drawing/2014/main" id="{298C9DE0-30ED-4F18-886C-A19E91FF9E5D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13">
                  <a:extLst>
                    <a:ext uri="{FF2B5EF4-FFF2-40B4-BE49-F238E27FC236}">
                      <a16:creationId xmlns:a16="http://schemas.microsoft.com/office/drawing/2014/main" id="{33AA5A4C-EB41-49EA-8C12-CF706940BC7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68" name="Groep 189">
                <a:extLst>
                  <a:ext uri="{FF2B5EF4-FFF2-40B4-BE49-F238E27FC236}">
                    <a16:creationId xmlns:a16="http://schemas.microsoft.com/office/drawing/2014/main" id="{87D013D5-A612-4EEB-A44D-B9E72A8D8F2F}"/>
                  </a:ext>
                </a:extLst>
              </p:cNvPr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269" name="Rechthoek 190">
                  <a:extLst>
                    <a:ext uri="{FF2B5EF4-FFF2-40B4-BE49-F238E27FC236}">
                      <a16:creationId xmlns:a16="http://schemas.microsoft.com/office/drawing/2014/main" id="{915161FF-71F8-4B36-84E0-023DB3285CE6}"/>
                    </a:ext>
                  </a:extLst>
                </p:cNvPr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70" name="Groep 191">
                  <a:extLst>
                    <a:ext uri="{FF2B5EF4-FFF2-40B4-BE49-F238E27FC236}">
                      <a16:creationId xmlns:a16="http://schemas.microsoft.com/office/drawing/2014/main" id="{ACA6F84F-571C-4E8F-A67B-4D90E8C2696C}"/>
                    </a:ext>
                  </a:extLst>
                </p:cNvPr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271" name="Parallellogram 192">
                    <a:extLst>
                      <a:ext uri="{FF2B5EF4-FFF2-40B4-BE49-F238E27FC236}">
                        <a16:creationId xmlns:a16="http://schemas.microsoft.com/office/drawing/2014/main" id="{2621728F-8B5C-42A4-BF1E-70BF63CDA6F6}"/>
                      </a:ext>
                    </a:extLst>
                  </p:cNvPr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72" name="Parallellogram 193">
                    <a:extLst>
                      <a:ext uri="{FF2B5EF4-FFF2-40B4-BE49-F238E27FC236}">
                        <a16:creationId xmlns:a16="http://schemas.microsoft.com/office/drawing/2014/main" id="{F2339D49-5864-44F1-B265-FA716F1E5269}"/>
                      </a:ext>
                    </a:extLst>
                  </p:cNvPr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235" name="Rechthoek 86">
              <a:extLst>
                <a:ext uri="{FF2B5EF4-FFF2-40B4-BE49-F238E27FC236}">
                  <a16:creationId xmlns:a16="http://schemas.microsoft.com/office/drawing/2014/main" id="{1117ED35-0296-432C-B906-97681A6CEAA5}"/>
                </a:ext>
              </a:extLst>
            </p:cNvPr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236" name="Tekstvak 33">
              <a:extLst>
                <a:ext uri="{FF2B5EF4-FFF2-40B4-BE49-F238E27FC236}">
                  <a16:creationId xmlns:a16="http://schemas.microsoft.com/office/drawing/2014/main" id="{E2CBED2F-A274-4ADC-8DD8-A1A121777F98}"/>
                </a:ext>
              </a:extLst>
            </p:cNvPr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Edit data</a:t>
              </a:r>
            </a:p>
          </p:txBody>
        </p:sp>
        <p:cxnSp>
          <p:nvCxnSpPr>
            <p:cNvPr id="237" name="Rechte verbindingslijn 88">
              <a:extLst>
                <a:ext uri="{FF2B5EF4-FFF2-40B4-BE49-F238E27FC236}">
                  <a16:creationId xmlns:a16="http://schemas.microsoft.com/office/drawing/2014/main" id="{527CE2E2-EE5E-40B4-B433-8E87CF21C3B4}"/>
                </a:ext>
              </a:extLst>
            </p:cNvPr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38" name="Rechthoek 89">
              <a:extLst>
                <a:ext uri="{FF2B5EF4-FFF2-40B4-BE49-F238E27FC236}">
                  <a16:creationId xmlns:a16="http://schemas.microsoft.com/office/drawing/2014/main" id="{85AC3A61-5CAF-4572-B85C-9C0F77092CD8}"/>
                </a:ext>
              </a:extLst>
            </p:cNvPr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239" name="Rechte verbindingslijn 99">
              <a:extLst>
                <a:ext uri="{FF2B5EF4-FFF2-40B4-BE49-F238E27FC236}">
                  <a16:creationId xmlns:a16="http://schemas.microsoft.com/office/drawing/2014/main" id="{63688556-0C4F-484C-9153-C6D7D32E18C8}"/>
                </a:ext>
              </a:extLst>
            </p:cNvPr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240" name="Picture 3">
              <a:extLst>
                <a:ext uri="{FF2B5EF4-FFF2-40B4-BE49-F238E27FC236}">
                  <a16:creationId xmlns:a16="http://schemas.microsoft.com/office/drawing/2014/main" id="{533EB4B3-209E-4B49-B775-3D82E3E31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0" name="Tekstvak 33">
              <a:extLst>
                <a:ext uri="{FF2B5EF4-FFF2-40B4-BE49-F238E27FC236}">
                  <a16:creationId xmlns:a16="http://schemas.microsoft.com/office/drawing/2014/main" id="{9118615E-FA88-4D5A-95E4-A036E30F29BF}"/>
                </a:ext>
              </a:extLst>
            </p:cNvPr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the pictogram to insert a chart.</a:t>
              </a:r>
            </a:p>
          </p:txBody>
        </p:sp>
        <p:sp>
          <p:nvSpPr>
            <p:cNvPr id="251" name="Tekstvak 33">
              <a:extLst>
                <a:ext uri="{FF2B5EF4-FFF2-40B4-BE49-F238E27FC236}">
                  <a16:creationId xmlns:a16="http://schemas.microsoft.com/office/drawing/2014/main" id="{F949D33A-C3AC-4CCE-91EA-5443EF647A11}"/>
                </a:ext>
              </a:extLst>
            </p:cNvPr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</a:t>
              </a:r>
            </a:p>
          </p:txBody>
        </p:sp>
        <p:cxnSp>
          <p:nvCxnSpPr>
            <p:cNvPr id="252" name="Rechte verbindingslijn 173">
              <a:extLst>
                <a:ext uri="{FF2B5EF4-FFF2-40B4-BE49-F238E27FC236}">
                  <a16:creationId xmlns:a16="http://schemas.microsoft.com/office/drawing/2014/main" id="{6934EB78-9345-4F1F-A42F-B7F7D57306A5}"/>
                </a:ext>
              </a:extLst>
            </p:cNvPr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53" name="Ovaal 174">
              <a:extLst>
                <a:ext uri="{FF2B5EF4-FFF2-40B4-BE49-F238E27FC236}">
                  <a16:creationId xmlns:a16="http://schemas.microsoft.com/office/drawing/2014/main" id="{52905288-CE44-4DA3-A5AB-7CF7C823E4A4}"/>
                </a:ext>
              </a:extLst>
            </p:cNvPr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4" name="Rechte verbindingslijn 175">
              <a:extLst>
                <a:ext uri="{FF2B5EF4-FFF2-40B4-BE49-F238E27FC236}">
                  <a16:creationId xmlns:a16="http://schemas.microsoft.com/office/drawing/2014/main" id="{88F583D4-B17B-4C91-9E09-A121FDD6FBDA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55" name="Ovaal 176">
              <a:extLst>
                <a:ext uri="{FF2B5EF4-FFF2-40B4-BE49-F238E27FC236}">
                  <a16:creationId xmlns:a16="http://schemas.microsoft.com/office/drawing/2014/main" id="{272E470B-1569-48F8-8FC4-6E47A45ECA68}"/>
                </a:ext>
              </a:extLst>
            </p:cNvPr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56" name="Rechte verbindingslijn 177">
              <a:extLst>
                <a:ext uri="{FF2B5EF4-FFF2-40B4-BE49-F238E27FC236}">
                  <a16:creationId xmlns:a16="http://schemas.microsoft.com/office/drawing/2014/main" id="{B9EF54E4-CD5E-4A9A-8637-8597826BE9CD}"/>
                </a:ext>
              </a:extLst>
            </p:cNvPr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257" name="Groep 178">
              <a:extLst>
                <a:ext uri="{FF2B5EF4-FFF2-40B4-BE49-F238E27FC236}">
                  <a16:creationId xmlns:a16="http://schemas.microsoft.com/office/drawing/2014/main" id="{456BB727-3CD3-4EA7-B5B5-41FEBD156578}"/>
                </a:ext>
              </a:extLst>
            </p:cNvPr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258" name="Afgeronde rechthoek 179">
                <a:extLst>
                  <a:ext uri="{FF2B5EF4-FFF2-40B4-BE49-F238E27FC236}">
                    <a16:creationId xmlns:a16="http://schemas.microsoft.com/office/drawing/2014/main" id="{FCA4A883-5A61-4007-9710-AFB209CA3370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259" name="Tekstvak 81">
                <a:extLst>
                  <a:ext uri="{FF2B5EF4-FFF2-40B4-BE49-F238E27FC236}">
                    <a16:creationId xmlns:a16="http://schemas.microsoft.com/office/drawing/2014/main" id="{5298CC7B-7AE1-48AA-9BC6-C180DA72AE59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260" name="Rechte verbindingslijn 181">
                <a:extLst>
                  <a:ext uri="{FF2B5EF4-FFF2-40B4-BE49-F238E27FC236}">
                    <a16:creationId xmlns:a16="http://schemas.microsoft.com/office/drawing/2014/main" id="{F2E67C55-044C-47D1-A60C-D6142C1BDEA8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Gelijkbenige driehoek 182">
                <a:extLst>
                  <a:ext uri="{FF2B5EF4-FFF2-40B4-BE49-F238E27FC236}">
                    <a16:creationId xmlns:a16="http://schemas.microsoft.com/office/drawing/2014/main" id="{335072B1-8BC1-4FA1-A1F4-97611F1A66B9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298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bg1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231" name="Instruction 9 test levels">
            <a:extLst>
              <a:ext uri="{FF2B5EF4-FFF2-40B4-BE49-F238E27FC236}">
                <a16:creationId xmlns:a16="http://schemas.microsoft.com/office/drawing/2014/main" id="{228F7EAB-4F42-46CE-B1A2-1548368C7264}"/>
              </a:ext>
            </a:extLst>
          </p:cNvPr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233" name="Rechthoek 43">
              <a:extLst>
                <a:ext uri="{FF2B5EF4-FFF2-40B4-BE49-F238E27FC236}">
                  <a16:creationId xmlns:a16="http://schemas.microsoft.com/office/drawing/2014/main" id="{BD05E459-D2FD-4886-96E5-83AB9198BABA}"/>
                </a:ext>
              </a:extLst>
            </p:cNvPr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234" name="Ovaal 44">
              <a:extLst>
                <a:ext uri="{FF2B5EF4-FFF2-40B4-BE49-F238E27FC236}">
                  <a16:creationId xmlns:a16="http://schemas.microsoft.com/office/drawing/2014/main" id="{2D75214D-879D-4B7E-9BC1-38CF2F4DE855}"/>
                </a:ext>
              </a:extLst>
            </p:cNvPr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35" name="Ovaal 45">
              <a:extLst>
                <a:ext uri="{FF2B5EF4-FFF2-40B4-BE49-F238E27FC236}">
                  <a16:creationId xmlns:a16="http://schemas.microsoft.com/office/drawing/2014/main" id="{726324DF-315D-403F-B8D4-10F0A7387BBF}"/>
                </a:ext>
              </a:extLst>
            </p:cNvPr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36" name="Textfield placeholder">
              <a:extLst>
                <a:ext uri="{FF2B5EF4-FFF2-40B4-BE49-F238E27FC236}">
                  <a16:creationId xmlns:a16="http://schemas.microsoft.com/office/drawing/2014/main" id="{B1A835FA-18B2-490C-9896-3B98EF7296B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37" name="Textfield placeholder">
              <a:extLst>
                <a:ext uri="{FF2B5EF4-FFF2-40B4-BE49-F238E27FC236}">
                  <a16:creationId xmlns:a16="http://schemas.microsoft.com/office/drawing/2014/main" id="{FA07EB4D-F56F-493E-816D-5863FF590BF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38" name="Rechte verbindingslijn 48">
              <a:extLst>
                <a:ext uri="{FF2B5EF4-FFF2-40B4-BE49-F238E27FC236}">
                  <a16:creationId xmlns:a16="http://schemas.microsoft.com/office/drawing/2014/main" id="{3A14C9DA-1AF1-46E7-BC80-EAD112328BA7}"/>
                </a:ext>
              </a:extLst>
            </p:cNvPr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39" name="Rechte verbindingslijn 49">
              <a:extLst>
                <a:ext uri="{FF2B5EF4-FFF2-40B4-BE49-F238E27FC236}">
                  <a16:creationId xmlns:a16="http://schemas.microsoft.com/office/drawing/2014/main" id="{9BD398B8-C68D-4FF0-89FE-E56948B57DDA}"/>
                </a:ext>
              </a:extLst>
            </p:cNvPr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40" name="Rechte verbindingslijn 50">
              <a:extLst>
                <a:ext uri="{FF2B5EF4-FFF2-40B4-BE49-F238E27FC236}">
                  <a16:creationId xmlns:a16="http://schemas.microsoft.com/office/drawing/2014/main" id="{4E2675ED-3967-451B-B5ED-D1C2CC167597}"/>
                </a:ext>
              </a:extLst>
            </p:cNvPr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250" name="Groep 51">
              <a:extLst>
                <a:ext uri="{FF2B5EF4-FFF2-40B4-BE49-F238E27FC236}">
                  <a16:creationId xmlns:a16="http://schemas.microsoft.com/office/drawing/2014/main" id="{460FE771-4B37-4810-80CA-6FBEAE74399D}"/>
                </a:ext>
              </a:extLst>
            </p:cNvPr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295" name="Afgeronde rechthoek 96">
                <a:extLst>
                  <a:ext uri="{FF2B5EF4-FFF2-40B4-BE49-F238E27FC236}">
                    <a16:creationId xmlns:a16="http://schemas.microsoft.com/office/drawing/2014/main" id="{BEFD087F-BC74-4A1D-BE45-688A5E502270}"/>
                  </a:ext>
                </a:extLst>
              </p:cNvPr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96" name="Groep 97">
                <a:extLst>
                  <a:ext uri="{FF2B5EF4-FFF2-40B4-BE49-F238E27FC236}">
                    <a16:creationId xmlns:a16="http://schemas.microsoft.com/office/drawing/2014/main" id="{7AE051B1-3FB5-468C-961E-70CC9B0B04F1}"/>
                  </a:ext>
                </a:extLst>
              </p:cNvPr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297" name="Rechthoek 98">
                  <a:extLst>
                    <a:ext uri="{FF2B5EF4-FFF2-40B4-BE49-F238E27FC236}">
                      <a16:creationId xmlns:a16="http://schemas.microsoft.com/office/drawing/2014/main" id="{6F9FDE1E-240E-4615-9445-E649723EF3F1}"/>
                    </a:ext>
                  </a:extLst>
                </p:cNvPr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8" name="Rechthoek 99">
                  <a:extLst>
                    <a:ext uri="{FF2B5EF4-FFF2-40B4-BE49-F238E27FC236}">
                      <a16:creationId xmlns:a16="http://schemas.microsoft.com/office/drawing/2014/main" id="{E0989B19-DDB2-43F2-85FA-642E11B029C3}"/>
                    </a:ext>
                  </a:extLst>
                </p:cNvPr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9" name="Rechthoek 100">
                  <a:extLst>
                    <a:ext uri="{FF2B5EF4-FFF2-40B4-BE49-F238E27FC236}">
                      <a16:creationId xmlns:a16="http://schemas.microsoft.com/office/drawing/2014/main" id="{1F1D7650-DE33-4815-9D77-3FB5768B9E84}"/>
                    </a:ext>
                  </a:extLst>
                </p:cNvPr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0" name="Rechthoek 101">
                  <a:extLst>
                    <a:ext uri="{FF2B5EF4-FFF2-40B4-BE49-F238E27FC236}">
                      <a16:creationId xmlns:a16="http://schemas.microsoft.com/office/drawing/2014/main" id="{81E252F6-F2DE-467D-A1FF-12CF908B0C3C}"/>
                    </a:ext>
                  </a:extLst>
                </p:cNvPr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1" name="Rechthoek 102">
                  <a:extLst>
                    <a:ext uri="{FF2B5EF4-FFF2-40B4-BE49-F238E27FC236}">
                      <a16:creationId xmlns:a16="http://schemas.microsoft.com/office/drawing/2014/main" id="{8F5832CC-2D3D-45E1-80D6-9847C7D57655}"/>
                    </a:ext>
                  </a:extLst>
                </p:cNvPr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2" name="Rechthoek 103">
                  <a:extLst>
                    <a:ext uri="{FF2B5EF4-FFF2-40B4-BE49-F238E27FC236}">
                      <a16:creationId xmlns:a16="http://schemas.microsoft.com/office/drawing/2014/main" id="{CB820061-6F03-4DE2-9093-80143B0CA8F2}"/>
                    </a:ext>
                  </a:extLst>
                </p:cNvPr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3" name="Rechthoek 104">
                  <a:extLst>
                    <a:ext uri="{FF2B5EF4-FFF2-40B4-BE49-F238E27FC236}">
                      <a16:creationId xmlns:a16="http://schemas.microsoft.com/office/drawing/2014/main" id="{A7631F35-A392-469A-A068-897327F20160}"/>
                    </a:ext>
                  </a:extLst>
                </p:cNvPr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4" name="Rechthoek 105">
                  <a:extLst>
                    <a:ext uri="{FF2B5EF4-FFF2-40B4-BE49-F238E27FC236}">
                      <a16:creationId xmlns:a16="http://schemas.microsoft.com/office/drawing/2014/main" id="{D19DD276-AD10-48BB-B383-33CCC85DCC9B}"/>
                    </a:ext>
                  </a:extLst>
                </p:cNvPr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5" name="Rechthoek 106">
                  <a:extLst>
                    <a:ext uri="{FF2B5EF4-FFF2-40B4-BE49-F238E27FC236}">
                      <a16:creationId xmlns:a16="http://schemas.microsoft.com/office/drawing/2014/main" id="{A9707F53-DDBE-42C4-8EEC-14206648C7ED}"/>
                    </a:ext>
                  </a:extLst>
                </p:cNvPr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6" name="Rechthoek 107">
                  <a:extLst>
                    <a:ext uri="{FF2B5EF4-FFF2-40B4-BE49-F238E27FC236}">
                      <a16:creationId xmlns:a16="http://schemas.microsoft.com/office/drawing/2014/main" id="{83100426-EB95-4C10-B056-72DF01693489}"/>
                    </a:ext>
                  </a:extLst>
                </p:cNvPr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07" name="Vrije vorm 108">
                  <a:extLst>
                    <a:ext uri="{FF2B5EF4-FFF2-40B4-BE49-F238E27FC236}">
                      <a16:creationId xmlns:a16="http://schemas.microsoft.com/office/drawing/2014/main" id="{BA4996AA-982D-4FD2-9006-18E7D8739860}"/>
                    </a:ext>
                  </a:extLst>
                </p:cNvPr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251" name="Groep 52">
              <a:extLst>
                <a:ext uri="{FF2B5EF4-FFF2-40B4-BE49-F238E27FC236}">
                  <a16:creationId xmlns:a16="http://schemas.microsoft.com/office/drawing/2014/main" id="{911B86B6-302C-4B6A-9430-AE17CB3A10BF}"/>
                </a:ext>
              </a:extLst>
            </p:cNvPr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273" name="Rechthoek 74">
                <a:extLst>
                  <a:ext uri="{FF2B5EF4-FFF2-40B4-BE49-F238E27FC236}">
                    <a16:creationId xmlns:a16="http://schemas.microsoft.com/office/drawing/2014/main" id="{C13D070F-F10C-4443-A205-E5B52D2ED9DB}"/>
                  </a:ext>
                </a:extLst>
              </p:cNvPr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274" name="Picture 2">
                <a:extLst>
                  <a:ext uri="{FF2B5EF4-FFF2-40B4-BE49-F238E27FC236}">
                    <a16:creationId xmlns:a16="http://schemas.microsoft.com/office/drawing/2014/main" id="{6389FCB4-5376-43EE-9653-B6109FBB3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5" name="Picture 3">
                <a:extLst>
                  <a:ext uri="{FF2B5EF4-FFF2-40B4-BE49-F238E27FC236}">
                    <a16:creationId xmlns:a16="http://schemas.microsoft.com/office/drawing/2014/main" id="{10B0E72C-26C0-4E16-8A27-362D801887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276" name="Groep 77">
                <a:extLst>
                  <a:ext uri="{FF2B5EF4-FFF2-40B4-BE49-F238E27FC236}">
                    <a16:creationId xmlns:a16="http://schemas.microsoft.com/office/drawing/2014/main" id="{5891A71E-9B7C-4D7A-BDA2-A7A12550B613}"/>
                  </a:ext>
                </a:extLst>
              </p:cNvPr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290" name="Rechthoek 91">
                  <a:extLst>
                    <a:ext uri="{FF2B5EF4-FFF2-40B4-BE49-F238E27FC236}">
                      <a16:creationId xmlns:a16="http://schemas.microsoft.com/office/drawing/2014/main" id="{65DF3E8C-30E9-45A0-8F85-2732D76D1A98}"/>
                    </a:ext>
                  </a:extLst>
                </p:cNvPr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1" name="Rechthoek 92">
                  <a:extLst>
                    <a:ext uri="{FF2B5EF4-FFF2-40B4-BE49-F238E27FC236}">
                      <a16:creationId xmlns:a16="http://schemas.microsoft.com/office/drawing/2014/main" id="{CC774868-57CA-4DB4-8699-F67B17F437E6}"/>
                    </a:ext>
                  </a:extLst>
                </p:cNvPr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2" name="Rechthoek 93">
                  <a:extLst>
                    <a:ext uri="{FF2B5EF4-FFF2-40B4-BE49-F238E27FC236}">
                      <a16:creationId xmlns:a16="http://schemas.microsoft.com/office/drawing/2014/main" id="{504ABDD0-0FD5-40E1-B512-599B2BE056F3}"/>
                    </a:ext>
                  </a:extLst>
                </p:cNvPr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3" name="Rechthoek 94">
                  <a:extLst>
                    <a:ext uri="{FF2B5EF4-FFF2-40B4-BE49-F238E27FC236}">
                      <a16:creationId xmlns:a16="http://schemas.microsoft.com/office/drawing/2014/main" id="{A1B4FCE9-CE70-41CB-949E-9819E3C8D7E1}"/>
                    </a:ext>
                  </a:extLst>
                </p:cNvPr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94" name="Rechthoek 95">
                  <a:extLst>
                    <a:ext uri="{FF2B5EF4-FFF2-40B4-BE49-F238E27FC236}">
                      <a16:creationId xmlns:a16="http://schemas.microsoft.com/office/drawing/2014/main" id="{858D1699-302F-4465-85FD-90F74F1778E3}"/>
                    </a:ext>
                  </a:extLst>
                </p:cNvPr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77" name="Groep 78">
                <a:extLst>
                  <a:ext uri="{FF2B5EF4-FFF2-40B4-BE49-F238E27FC236}">
                    <a16:creationId xmlns:a16="http://schemas.microsoft.com/office/drawing/2014/main" id="{B1C41568-50CA-47B1-8D68-B80100623448}"/>
                  </a:ext>
                </a:extLst>
              </p:cNvPr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278" name="Groep 79">
                  <a:extLst>
                    <a:ext uri="{FF2B5EF4-FFF2-40B4-BE49-F238E27FC236}">
                      <a16:creationId xmlns:a16="http://schemas.microsoft.com/office/drawing/2014/main" id="{D1E2D01F-CBA9-422C-99B9-875C877D8256}"/>
                    </a:ext>
                  </a:extLst>
                </p:cNvPr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285" name="Rechthoek 86">
                    <a:extLst>
                      <a:ext uri="{FF2B5EF4-FFF2-40B4-BE49-F238E27FC236}">
                        <a16:creationId xmlns:a16="http://schemas.microsoft.com/office/drawing/2014/main" id="{8948465C-A63D-492E-BFCF-29453C798700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6" name="Rechthoek 87">
                    <a:extLst>
                      <a:ext uri="{FF2B5EF4-FFF2-40B4-BE49-F238E27FC236}">
                        <a16:creationId xmlns:a16="http://schemas.microsoft.com/office/drawing/2014/main" id="{03ABE4AE-3B44-4930-B837-C850C6A23B45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7" name="Rechthoek 88">
                    <a:extLst>
                      <a:ext uri="{FF2B5EF4-FFF2-40B4-BE49-F238E27FC236}">
                        <a16:creationId xmlns:a16="http://schemas.microsoft.com/office/drawing/2014/main" id="{EAB517EC-3F9C-43D0-A802-A54315DEF874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8" name="Rechthoek 89">
                    <a:extLst>
                      <a:ext uri="{FF2B5EF4-FFF2-40B4-BE49-F238E27FC236}">
                        <a16:creationId xmlns:a16="http://schemas.microsoft.com/office/drawing/2014/main" id="{D1E9A09A-6A0C-4063-BEF1-560FC7D79318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9" name="Rechthoek 90">
                    <a:extLst>
                      <a:ext uri="{FF2B5EF4-FFF2-40B4-BE49-F238E27FC236}">
                        <a16:creationId xmlns:a16="http://schemas.microsoft.com/office/drawing/2014/main" id="{1F43F442-C35C-41DF-B6B2-4F3B13FD1358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279" name="Groep 80">
                  <a:extLst>
                    <a:ext uri="{FF2B5EF4-FFF2-40B4-BE49-F238E27FC236}">
                      <a16:creationId xmlns:a16="http://schemas.microsoft.com/office/drawing/2014/main" id="{CF77B440-A8AA-4BF3-82CB-5A7116785148}"/>
                    </a:ext>
                  </a:extLst>
                </p:cNvPr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280" name="Rechthoek 81">
                    <a:extLst>
                      <a:ext uri="{FF2B5EF4-FFF2-40B4-BE49-F238E27FC236}">
                        <a16:creationId xmlns:a16="http://schemas.microsoft.com/office/drawing/2014/main" id="{B7F67B08-62E7-4043-B118-F3A774F26B17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1" name="Rechthoek 82">
                    <a:extLst>
                      <a:ext uri="{FF2B5EF4-FFF2-40B4-BE49-F238E27FC236}">
                        <a16:creationId xmlns:a16="http://schemas.microsoft.com/office/drawing/2014/main" id="{46AEFF32-19F7-4B1B-82B7-8AB8EE6F6C7D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2" name="Rechthoek 83">
                    <a:extLst>
                      <a:ext uri="{FF2B5EF4-FFF2-40B4-BE49-F238E27FC236}">
                        <a16:creationId xmlns:a16="http://schemas.microsoft.com/office/drawing/2014/main" id="{4B7A15E1-FB33-433C-8B3E-94C1E41952E9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3" name="Rechthoek 84">
                    <a:extLst>
                      <a:ext uri="{FF2B5EF4-FFF2-40B4-BE49-F238E27FC236}">
                        <a16:creationId xmlns:a16="http://schemas.microsoft.com/office/drawing/2014/main" id="{9A681649-7CB3-4487-A629-5C9DFEC46FA8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84" name="Rechthoek 85">
                    <a:extLst>
                      <a:ext uri="{FF2B5EF4-FFF2-40B4-BE49-F238E27FC236}">
                        <a16:creationId xmlns:a16="http://schemas.microsoft.com/office/drawing/2014/main" id="{35112C32-1CE6-4E43-B5AA-6E956FE2B69D}"/>
                      </a:ext>
                    </a:extLst>
                  </p:cNvPr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252" name="Groep 53">
              <a:extLst>
                <a:ext uri="{FF2B5EF4-FFF2-40B4-BE49-F238E27FC236}">
                  <a16:creationId xmlns:a16="http://schemas.microsoft.com/office/drawing/2014/main" id="{45F4253D-F604-4939-B25C-C843AF7CECA5}"/>
                </a:ext>
              </a:extLst>
            </p:cNvPr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260" name="Afgeronde rechthoek 61">
                <a:extLst>
                  <a:ext uri="{FF2B5EF4-FFF2-40B4-BE49-F238E27FC236}">
                    <a16:creationId xmlns:a16="http://schemas.microsoft.com/office/drawing/2014/main" id="{B4E1A8D8-5C5F-472F-B6E6-EB61F5C77B78}"/>
                  </a:ext>
                </a:extLst>
              </p:cNvPr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61" name="Groep 62">
                <a:extLst>
                  <a:ext uri="{FF2B5EF4-FFF2-40B4-BE49-F238E27FC236}">
                    <a16:creationId xmlns:a16="http://schemas.microsoft.com/office/drawing/2014/main" id="{D81534B8-5ADD-478A-AADB-A30B64B3C2C9}"/>
                  </a:ext>
                </a:extLst>
              </p:cNvPr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262" name="Rechthoek 63">
                  <a:extLst>
                    <a:ext uri="{FF2B5EF4-FFF2-40B4-BE49-F238E27FC236}">
                      <a16:creationId xmlns:a16="http://schemas.microsoft.com/office/drawing/2014/main" id="{4893C2C4-6CFB-4DF2-9CBD-3266F71C8834}"/>
                    </a:ext>
                  </a:extLst>
                </p:cNvPr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3" name="Rechthoek 64">
                  <a:extLst>
                    <a:ext uri="{FF2B5EF4-FFF2-40B4-BE49-F238E27FC236}">
                      <a16:creationId xmlns:a16="http://schemas.microsoft.com/office/drawing/2014/main" id="{72AAAB4C-EBAA-43EC-BDB9-8E19C8FF06FF}"/>
                    </a:ext>
                  </a:extLst>
                </p:cNvPr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4" name="Rechthoek 65">
                  <a:extLst>
                    <a:ext uri="{FF2B5EF4-FFF2-40B4-BE49-F238E27FC236}">
                      <a16:creationId xmlns:a16="http://schemas.microsoft.com/office/drawing/2014/main" id="{316E97DF-E52C-4F56-A712-9913403279E2}"/>
                    </a:ext>
                  </a:extLst>
                </p:cNvPr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5" name="Rechthoek 66">
                  <a:extLst>
                    <a:ext uri="{FF2B5EF4-FFF2-40B4-BE49-F238E27FC236}">
                      <a16:creationId xmlns:a16="http://schemas.microsoft.com/office/drawing/2014/main" id="{38735326-439B-4E8A-90AC-CDB63D4E67B4}"/>
                    </a:ext>
                  </a:extLst>
                </p:cNvPr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6" name="Rechthoek 67">
                  <a:extLst>
                    <a:ext uri="{FF2B5EF4-FFF2-40B4-BE49-F238E27FC236}">
                      <a16:creationId xmlns:a16="http://schemas.microsoft.com/office/drawing/2014/main" id="{3F38B705-0025-4121-89C7-609CE09E4AE6}"/>
                    </a:ext>
                  </a:extLst>
                </p:cNvPr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7" name="Rechthoek 68">
                  <a:extLst>
                    <a:ext uri="{FF2B5EF4-FFF2-40B4-BE49-F238E27FC236}">
                      <a16:creationId xmlns:a16="http://schemas.microsoft.com/office/drawing/2014/main" id="{8A4C0B66-4321-4810-8736-95C066914C6E}"/>
                    </a:ext>
                  </a:extLst>
                </p:cNvPr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8" name="Rechthoek 69">
                  <a:extLst>
                    <a:ext uri="{FF2B5EF4-FFF2-40B4-BE49-F238E27FC236}">
                      <a16:creationId xmlns:a16="http://schemas.microsoft.com/office/drawing/2014/main" id="{51335448-6359-4217-B6E9-2C5B57177B37}"/>
                    </a:ext>
                  </a:extLst>
                </p:cNvPr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69" name="Rechthoek 70">
                  <a:extLst>
                    <a:ext uri="{FF2B5EF4-FFF2-40B4-BE49-F238E27FC236}">
                      <a16:creationId xmlns:a16="http://schemas.microsoft.com/office/drawing/2014/main" id="{885D6A31-5372-420F-AB0D-1AB3B650CE54}"/>
                    </a:ext>
                  </a:extLst>
                </p:cNvPr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0" name="Rechthoek 71">
                  <a:extLst>
                    <a:ext uri="{FF2B5EF4-FFF2-40B4-BE49-F238E27FC236}">
                      <a16:creationId xmlns:a16="http://schemas.microsoft.com/office/drawing/2014/main" id="{1298151E-8835-4E61-941F-C632AC29904F}"/>
                    </a:ext>
                  </a:extLst>
                </p:cNvPr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1" name="Rechthoek 72">
                  <a:extLst>
                    <a:ext uri="{FF2B5EF4-FFF2-40B4-BE49-F238E27FC236}">
                      <a16:creationId xmlns:a16="http://schemas.microsoft.com/office/drawing/2014/main" id="{BE29CA7C-063B-4821-B71F-185EECBDE9D6}"/>
                    </a:ext>
                  </a:extLst>
                </p:cNvPr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2" name="Vrije vorm 73">
                  <a:extLst>
                    <a:ext uri="{FF2B5EF4-FFF2-40B4-BE49-F238E27FC236}">
                      <a16:creationId xmlns:a16="http://schemas.microsoft.com/office/drawing/2014/main" id="{CF0AB7D0-F344-48CE-AE0B-638692150D98}"/>
                    </a:ext>
                  </a:extLst>
                </p:cNvPr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253" name="Rechte verbindingslijn 54">
              <a:extLst>
                <a:ext uri="{FF2B5EF4-FFF2-40B4-BE49-F238E27FC236}">
                  <a16:creationId xmlns:a16="http://schemas.microsoft.com/office/drawing/2014/main" id="{34AD404F-E505-4027-8EBE-713D1EF17BE5}"/>
                </a:ext>
              </a:extLst>
            </p:cNvPr>
            <p:cNvCxnSpPr>
              <a:endCxn id="260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254" name="Rechte verbindingslijn 55">
              <a:extLst>
                <a:ext uri="{FF2B5EF4-FFF2-40B4-BE49-F238E27FC236}">
                  <a16:creationId xmlns:a16="http://schemas.microsoft.com/office/drawing/2014/main" id="{9651F7AC-BC6B-4656-8705-59F090A4F3B0}"/>
                </a:ext>
              </a:extLst>
            </p:cNvPr>
            <p:cNvCxnSpPr>
              <a:endCxn id="295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255" name="Textfield placeholder">
              <a:extLst>
                <a:ext uri="{FF2B5EF4-FFF2-40B4-BE49-F238E27FC236}">
                  <a16:creationId xmlns:a16="http://schemas.microsoft.com/office/drawing/2014/main" id="{354FFBF7-142B-481F-B464-B597EA33AA8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256" name="Textfield placeholder">
              <a:extLst>
                <a:ext uri="{FF2B5EF4-FFF2-40B4-BE49-F238E27FC236}">
                  <a16:creationId xmlns:a16="http://schemas.microsoft.com/office/drawing/2014/main" id="{F4AFA088-95D6-47B1-BFE1-6A2E7EDCD27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257" name="Groep 58">
              <a:extLst>
                <a:ext uri="{FF2B5EF4-FFF2-40B4-BE49-F238E27FC236}">
                  <a16:creationId xmlns:a16="http://schemas.microsoft.com/office/drawing/2014/main" id="{8B603CD1-A0CD-4C8F-B6BA-33C9966CF392}"/>
                </a:ext>
              </a:extLst>
            </p:cNvPr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258" name="Afgeronde rechthoek 59">
                <a:extLst>
                  <a:ext uri="{FF2B5EF4-FFF2-40B4-BE49-F238E27FC236}">
                    <a16:creationId xmlns:a16="http://schemas.microsoft.com/office/drawing/2014/main" id="{5515946A-54A1-4FA5-A067-7E2B6E4CBACF}"/>
                  </a:ext>
                </a:extLst>
              </p:cNvPr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Vrije vorm 60">
                <a:extLst>
                  <a:ext uri="{FF2B5EF4-FFF2-40B4-BE49-F238E27FC236}">
                    <a16:creationId xmlns:a16="http://schemas.microsoft.com/office/drawing/2014/main" id="{D6F582CC-8B8B-484C-BE20-6A0D09C1FF22}"/>
                  </a:ext>
                </a:extLst>
              </p:cNvPr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308" name="Groep 83">
            <a:extLst>
              <a:ext uri="{FF2B5EF4-FFF2-40B4-BE49-F238E27FC236}">
                <a16:creationId xmlns:a16="http://schemas.microsoft.com/office/drawing/2014/main" id="{083EE163-0EB5-444C-9EAA-C1CA50D1C41E}"/>
              </a:ext>
            </a:extLst>
          </p:cNvPr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309" name="Groep 84">
              <a:extLst>
                <a:ext uri="{FF2B5EF4-FFF2-40B4-BE49-F238E27FC236}">
                  <a16:creationId xmlns:a16="http://schemas.microsoft.com/office/drawing/2014/main" id="{B0166CE4-3FBA-4B74-A76E-D29A0F4DE489}"/>
                </a:ext>
              </a:extLst>
            </p:cNvPr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363" name="Rechthoek 962">
                <a:extLst>
                  <a:ext uri="{FF2B5EF4-FFF2-40B4-BE49-F238E27FC236}">
                    <a16:creationId xmlns:a16="http://schemas.microsoft.com/office/drawing/2014/main" id="{3FB260F4-B924-4ABF-B19D-444E19174BF0}"/>
                  </a:ext>
                </a:extLst>
              </p:cNvPr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400" kern="0" noProof="0">
                  <a:solidFill>
                    <a:prstClr val="black"/>
                  </a:solidFill>
                  <a:latin typeface="Gotham Book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364" name="Groep 218">
                <a:extLst>
                  <a:ext uri="{FF2B5EF4-FFF2-40B4-BE49-F238E27FC236}">
                    <a16:creationId xmlns:a16="http://schemas.microsoft.com/office/drawing/2014/main" id="{36F5EF78-DD43-4C0E-849B-F7BEDF298208}"/>
                  </a:ext>
                </a:extLst>
              </p:cNvPr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365" name="Group 879">
                  <a:extLst>
                    <a:ext uri="{FF2B5EF4-FFF2-40B4-BE49-F238E27FC236}">
                      <a16:creationId xmlns:a16="http://schemas.microsoft.com/office/drawing/2014/main" id="{3DAF1DE4-D213-460C-8288-FB458F58125A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367" name="Freeform 886">
                    <a:extLst>
                      <a:ext uri="{FF2B5EF4-FFF2-40B4-BE49-F238E27FC236}">
                        <a16:creationId xmlns:a16="http://schemas.microsoft.com/office/drawing/2014/main" id="{A766BC7A-3666-4F49-88FE-FD4CFDBF8517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68" name="Rectangle 880">
                    <a:extLst>
                      <a:ext uri="{FF2B5EF4-FFF2-40B4-BE49-F238E27FC236}">
                        <a16:creationId xmlns:a16="http://schemas.microsoft.com/office/drawing/2014/main" id="{5576DC11-A96C-4432-9C62-41E76B5018AB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69" name="Rectangle 881">
                    <a:extLst>
                      <a:ext uri="{FF2B5EF4-FFF2-40B4-BE49-F238E27FC236}">
                        <a16:creationId xmlns:a16="http://schemas.microsoft.com/office/drawing/2014/main" id="{5EEF3460-C6E3-4AFA-ABBD-A580603F08DC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70" name="Freeform 882">
                    <a:extLst>
                      <a:ext uri="{FF2B5EF4-FFF2-40B4-BE49-F238E27FC236}">
                        <a16:creationId xmlns:a16="http://schemas.microsoft.com/office/drawing/2014/main" id="{41875B5C-FD75-4F05-B127-110D2CC0EA43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71" name="Freeform 883">
                    <a:extLst>
                      <a:ext uri="{FF2B5EF4-FFF2-40B4-BE49-F238E27FC236}">
                        <a16:creationId xmlns:a16="http://schemas.microsoft.com/office/drawing/2014/main" id="{E5B0F6B1-3BEF-49E7-8643-2F313E5629CA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72" name="Freeform 884">
                    <a:extLst>
                      <a:ext uri="{FF2B5EF4-FFF2-40B4-BE49-F238E27FC236}">
                        <a16:creationId xmlns:a16="http://schemas.microsoft.com/office/drawing/2014/main" id="{1468EA96-4818-459D-A29A-425D0D118030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73" name="Rectangle 885">
                    <a:extLst>
                      <a:ext uri="{FF2B5EF4-FFF2-40B4-BE49-F238E27FC236}">
                        <a16:creationId xmlns:a16="http://schemas.microsoft.com/office/drawing/2014/main" id="{20A1ED8C-4CC6-4B8B-A4FE-505D8341D670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74" name="Rectangle 887">
                    <a:extLst>
                      <a:ext uri="{FF2B5EF4-FFF2-40B4-BE49-F238E27FC236}">
                        <a16:creationId xmlns:a16="http://schemas.microsoft.com/office/drawing/2014/main" id="{C3473065-3775-4449-98F3-7DF4FCDDEC47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75" name="Freeform 888">
                    <a:extLst>
                      <a:ext uri="{FF2B5EF4-FFF2-40B4-BE49-F238E27FC236}">
                        <a16:creationId xmlns:a16="http://schemas.microsoft.com/office/drawing/2014/main" id="{722CE5E9-030C-4D1F-92C6-BD12FCDFB248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366" name="Vrije vorm 220">
                  <a:extLst>
                    <a:ext uri="{FF2B5EF4-FFF2-40B4-BE49-F238E27FC236}">
                      <a16:creationId xmlns:a16="http://schemas.microsoft.com/office/drawing/2014/main" id="{178BDE46-F88D-4FEF-8A24-258EAD632712}"/>
                    </a:ext>
                  </a:extLst>
                </p:cNvPr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10" name="Groep 85">
              <a:extLst>
                <a:ext uri="{FF2B5EF4-FFF2-40B4-BE49-F238E27FC236}">
                  <a16:creationId xmlns:a16="http://schemas.microsoft.com/office/drawing/2014/main" id="{A0C9C877-BD83-401A-B579-8F2B14A0D300}"/>
                </a:ext>
              </a:extLst>
            </p:cNvPr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329" name="Rechthoek 183">
                <a:extLst>
                  <a:ext uri="{FF2B5EF4-FFF2-40B4-BE49-F238E27FC236}">
                    <a16:creationId xmlns:a16="http://schemas.microsoft.com/office/drawing/2014/main" id="{6E2FF95E-817F-4ADA-8A48-537399A89708}"/>
                  </a:ext>
                </a:extLst>
              </p:cNvPr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30" name="Rechthoek 184">
                <a:extLst>
                  <a:ext uri="{FF2B5EF4-FFF2-40B4-BE49-F238E27FC236}">
                    <a16:creationId xmlns:a16="http://schemas.microsoft.com/office/drawing/2014/main" id="{0596C0D8-0AFF-42A0-AC0B-9ED8D996A8E4}"/>
                  </a:ext>
                </a:extLst>
              </p:cNvPr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331" name="Gelijkbenige driehoek 185">
                <a:extLst>
                  <a:ext uri="{FF2B5EF4-FFF2-40B4-BE49-F238E27FC236}">
                    <a16:creationId xmlns:a16="http://schemas.microsoft.com/office/drawing/2014/main" id="{324446B1-0258-4637-80DB-5E3E6A467B34}"/>
                  </a:ext>
                </a:extLst>
              </p:cNvPr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black"/>
                  </a:solidFill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332" name="Afgeronde rechthoek 186">
                <a:extLst>
                  <a:ext uri="{FF2B5EF4-FFF2-40B4-BE49-F238E27FC236}">
                    <a16:creationId xmlns:a16="http://schemas.microsoft.com/office/drawing/2014/main" id="{1F613A6F-9AE3-44F0-8AF5-2D3D810F2E75}"/>
                  </a:ext>
                </a:extLst>
              </p:cNvPr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333" name="Groep 187">
                <a:extLst>
                  <a:ext uri="{FF2B5EF4-FFF2-40B4-BE49-F238E27FC236}">
                    <a16:creationId xmlns:a16="http://schemas.microsoft.com/office/drawing/2014/main" id="{EFC15218-62B1-4923-BD91-BA42897EEE37}"/>
                  </a:ext>
                </a:extLst>
              </p:cNvPr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350" name="Rechthoek 962">
                  <a:extLst>
                    <a:ext uri="{FF2B5EF4-FFF2-40B4-BE49-F238E27FC236}">
                      <a16:creationId xmlns:a16="http://schemas.microsoft.com/office/drawing/2014/main" id="{46E0A415-B203-4985-A58B-B4043662926A}"/>
                    </a:ext>
                  </a:extLst>
                </p:cNvPr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400" kern="0" noProof="0">
                    <a:solidFill>
                      <a:prstClr val="black"/>
                    </a:solidFill>
                    <a:latin typeface="Gotham Book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351" name="Groep 205">
                  <a:extLst>
                    <a:ext uri="{FF2B5EF4-FFF2-40B4-BE49-F238E27FC236}">
                      <a16:creationId xmlns:a16="http://schemas.microsoft.com/office/drawing/2014/main" id="{1DD5E0FF-C826-46BF-BDBE-946F0CB61015}"/>
                    </a:ext>
                  </a:extLst>
                </p:cNvPr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352" name="Group 879">
                    <a:extLst>
                      <a:ext uri="{FF2B5EF4-FFF2-40B4-BE49-F238E27FC236}">
                        <a16:creationId xmlns:a16="http://schemas.microsoft.com/office/drawing/2014/main" id="{2FC833A7-3868-420B-9489-A9651BE89971}"/>
                      </a:ext>
                    </a:extLst>
                  </p:cNvPr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354" name="Freeform 886">
                      <a:extLst>
                        <a:ext uri="{FF2B5EF4-FFF2-40B4-BE49-F238E27FC236}">
                          <a16:creationId xmlns:a16="http://schemas.microsoft.com/office/drawing/2014/main" id="{47FE278A-F953-4093-9D3C-0618EC2C4DB0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55" name="Rectangle 880">
                      <a:extLst>
                        <a:ext uri="{FF2B5EF4-FFF2-40B4-BE49-F238E27FC236}">
                          <a16:creationId xmlns:a16="http://schemas.microsoft.com/office/drawing/2014/main" id="{0DECC489-0797-47B7-8C5C-DE721D72DFC0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56" name="Rectangle 881">
                      <a:extLst>
                        <a:ext uri="{FF2B5EF4-FFF2-40B4-BE49-F238E27FC236}">
                          <a16:creationId xmlns:a16="http://schemas.microsoft.com/office/drawing/2014/main" id="{3BEFDC13-196B-49E2-A7AC-5B25453597A5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57" name="Freeform 882">
                      <a:extLst>
                        <a:ext uri="{FF2B5EF4-FFF2-40B4-BE49-F238E27FC236}">
                          <a16:creationId xmlns:a16="http://schemas.microsoft.com/office/drawing/2014/main" id="{5F8D4041-53B3-4BDE-9058-6775DC7DD8F1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58" name="Freeform 883">
                      <a:extLst>
                        <a:ext uri="{FF2B5EF4-FFF2-40B4-BE49-F238E27FC236}">
                          <a16:creationId xmlns:a16="http://schemas.microsoft.com/office/drawing/2014/main" id="{51122963-6BC8-4878-99BD-DBB2A5131274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59" name="Freeform 884">
                      <a:extLst>
                        <a:ext uri="{FF2B5EF4-FFF2-40B4-BE49-F238E27FC236}">
                          <a16:creationId xmlns:a16="http://schemas.microsoft.com/office/drawing/2014/main" id="{EC96816C-17DD-4EB2-99BD-4BC8DDEDFACA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60" name="Rectangle 885">
                      <a:extLst>
                        <a:ext uri="{FF2B5EF4-FFF2-40B4-BE49-F238E27FC236}">
                          <a16:creationId xmlns:a16="http://schemas.microsoft.com/office/drawing/2014/main" id="{2687DA40-9183-43E0-8A50-3A63A79D0F2C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61" name="Rectangle 887">
                      <a:extLst>
                        <a:ext uri="{FF2B5EF4-FFF2-40B4-BE49-F238E27FC236}">
                          <a16:creationId xmlns:a16="http://schemas.microsoft.com/office/drawing/2014/main" id="{4249552E-8963-4464-B6BB-A6B24CD5882E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362" name="Freeform 888">
                      <a:extLst>
                        <a:ext uri="{FF2B5EF4-FFF2-40B4-BE49-F238E27FC236}">
                          <a16:creationId xmlns:a16="http://schemas.microsoft.com/office/drawing/2014/main" id="{401FFD5A-51FB-4459-A7D4-68E24B8CED1F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fontAlgn="auto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400" kern="0" noProof="0">
                        <a:solidFill>
                          <a:prstClr val="black"/>
                        </a:solidFill>
                        <a:latin typeface="Gotham Book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353" name="Vrije vorm 207">
                    <a:extLst>
                      <a:ext uri="{FF2B5EF4-FFF2-40B4-BE49-F238E27FC236}">
                        <a16:creationId xmlns:a16="http://schemas.microsoft.com/office/drawing/2014/main" id="{D0FCA832-3AEF-481C-AEAD-46D528E81E1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sz="1400" kern="0" noProof="0">
                      <a:solidFill>
                        <a:prstClr val="black"/>
                      </a:solidFill>
                      <a:latin typeface="Gotham Book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34" name="Groep 188">
                <a:extLst>
                  <a:ext uri="{FF2B5EF4-FFF2-40B4-BE49-F238E27FC236}">
                    <a16:creationId xmlns:a16="http://schemas.microsoft.com/office/drawing/2014/main" id="{3B29024A-052B-439D-B2BA-22DD434BEB1D}"/>
                  </a:ext>
                </a:extLst>
              </p:cNvPr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340" name="Rectangle 6">
                  <a:extLst>
                    <a:ext uri="{FF2B5EF4-FFF2-40B4-BE49-F238E27FC236}">
                      <a16:creationId xmlns:a16="http://schemas.microsoft.com/office/drawing/2014/main" id="{A642A231-C44D-448D-BBE1-735A93928CF6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41" name="Rectangle 15">
                  <a:extLst>
                    <a:ext uri="{FF2B5EF4-FFF2-40B4-BE49-F238E27FC236}">
                      <a16:creationId xmlns:a16="http://schemas.microsoft.com/office/drawing/2014/main" id="{9C3590BA-A943-47CD-A3F4-1E03D837F1DA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42" name="Freeform 14">
                  <a:extLst>
                    <a:ext uri="{FF2B5EF4-FFF2-40B4-BE49-F238E27FC236}">
                      <a16:creationId xmlns:a16="http://schemas.microsoft.com/office/drawing/2014/main" id="{69885CE0-C2C9-4B60-B01D-1ECE9B81D818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343" name="Rechte verbindingslijn 197">
                  <a:extLst>
                    <a:ext uri="{FF2B5EF4-FFF2-40B4-BE49-F238E27FC236}">
                      <a16:creationId xmlns:a16="http://schemas.microsoft.com/office/drawing/2014/main" id="{7414005B-2412-49AF-88D2-16B42A3A821D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Rechte verbindingslijn 198">
                  <a:extLst>
                    <a:ext uri="{FF2B5EF4-FFF2-40B4-BE49-F238E27FC236}">
                      <a16:creationId xmlns:a16="http://schemas.microsoft.com/office/drawing/2014/main" id="{616C8CCD-C987-44D1-84F2-1B3CCB94E16F}"/>
                    </a:ext>
                  </a:extLst>
                </p:cNvPr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Rechte verbindingslijn 199">
                  <a:extLst>
                    <a:ext uri="{FF2B5EF4-FFF2-40B4-BE49-F238E27FC236}">
                      <a16:creationId xmlns:a16="http://schemas.microsoft.com/office/drawing/2014/main" id="{4D9EC493-B29B-4AF6-BA8B-C5BAFF46C3F0}"/>
                    </a:ext>
                  </a:extLst>
                </p:cNvPr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Rechte verbindingslijn 200">
                  <a:extLst>
                    <a:ext uri="{FF2B5EF4-FFF2-40B4-BE49-F238E27FC236}">
                      <a16:creationId xmlns:a16="http://schemas.microsoft.com/office/drawing/2014/main" id="{AE0CE797-A7B1-444C-A0A7-92114043DBB2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Rechte verbindingslijn 201">
                  <a:extLst>
                    <a:ext uri="{FF2B5EF4-FFF2-40B4-BE49-F238E27FC236}">
                      <a16:creationId xmlns:a16="http://schemas.microsoft.com/office/drawing/2014/main" id="{B848FA5E-C580-47DF-99AE-5C0461A6C972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Rechte verbindingslijn 202">
                  <a:extLst>
                    <a:ext uri="{FF2B5EF4-FFF2-40B4-BE49-F238E27FC236}">
                      <a16:creationId xmlns:a16="http://schemas.microsoft.com/office/drawing/2014/main" id="{262658F1-FD6E-4E12-A4E4-E04BEADDED5F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Rectangle 13">
                  <a:extLst>
                    <a:ext uri="{FF2B5EF4-FFF2-40B4-BE49-F238E27FC236}">
                      <a16:creationId xmlns:a16="http://schemas.microsoft.com/office/drawing/2014/main" id="{9521B8CF-14D9-4818-9F98-8C26C7FE6955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35" name="Groep 189">
                <a:extLst>
                  <a:ext uri="{FF2B5EF4-FFF2-40B4-BE49-F238E27FC236}">
                    <a16:creationId xmlns:a16="http://schemas.microsoft.com/office/drawing/2014/main" id="{0F3EF13A-BA1D-41FF-824C-03F3DE4344A5}"/>
                  </a:ext>
                </a:extLst>
              </p:cNvPr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336" name="Rechthoek 190">
                  <a:extLst>
                    <a:ext uri="{FF2B5EF4-FFF2-40B4-BE49-F238E27FC236}">
                      <a16:creationId xmlns:a16="http://schemas.microsoft.com/office/drawing/2014/main" id="{7A726977-57D6-416A-9481-696CD6BE101C}"/>
                    </a:ext>
                  </a:extLst>
                </p:cNvPr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black"/>
                    </a:solidFill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337" name="Groep 191">
                  <a:extLst>
                    <a:ext uri="{FF2B5EF4-FFF2-40B4-BE49-F238E27FC236}">
                      <a16:creationId xmlns:a16="http://schemas.microsoft.com/office/drawing/2014/main" id="{97F8902A-A795-48CE-AF6F-891C94535B55}"/>
                    </a:ext>
                  </a:extLst>
                </p:cNvPr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338" name="Parallellogram 192">
                    <a:extLst>
                      <a:ext uri="{FF2B5EF4-FFF2-40B4-BE49-F238E27FC236}">
                        <a16:creationId xmlns:a16="http://schemas.microsoft.com/office/drawing/2014/main" id="{854BDA38-61B9-464B-9411-D0F594529FE8}"/>
                      </a:ext>
                    </a:extLst>
                  </p:cNvPr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39" name="Parallellogram 193">
                    <a:extLst>
                      <a:ext uri="{FF2B5EF4-FFF2-40B4-BE49-F238E27FC236}">
                        <a16:creationId xmlns:a16="http://schemas.microsoft.com/office/drawing/2014/main" id="{3B1A1DE1-9436-4A6A-BC14-18DC60A1D61C}"/>
                      </a:ext>
                    </a:extLst>
                  </p:cNvPr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black"/>
                      </a:solidFill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311" name="Rechthoek 86">
              <a:extLst>
                <a:ext uri="{FF2B5EF4-FFF2-40B4-BE49-F238E27FC236}">
                  <a16:creationId xmlns:a16="http://schemas.microsoft.com/office/drawing/2014/main" id="{AD411926-6681-4760-A580-3EB4A19ED958}"/>
                </a:ext>
              </a:extLst>
            </p:cNvPr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312" name="Tekstvak 33">
              <a:extLst>
                <a:ext uri="{FF2B5EF4-FFF2-40B4-BE49-F238E27FC236}">
                  <a16:creationId xmlns:a16="http://schemas.microsoft.com/office/drawing/2014/main" id="{A1ABF71E-AE58-4169-9F42-22B5A0191E3E}"/>
                </a:ext>
              </a:extLst>
            </p:cNvPr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chart, click on the right mouse button and choose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Edit data</a:t>
              </a:r>
            </a:p>
          </p:txBody>
        </p:sp>
        <p:cxnSp>
          <p:nvCxnSpPr>
            <p:cNvPr id="313" name="Rechte verbindingslijn 88">
              <a:extLst>
                <a:ext uri="{FF2B5EF4-FFF2-40B4-BE49-F238E27FC236}">
                  <a16:creationId xmlns:a16="http://schemas.microsoft.com/office/drawing/2014/main" id="{A347C58A-8A95-4A91-A8EB-A4B639346B92}"/>
                </a:ext>
              </a:extLst>
            </p:cNvPr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314" name="Rechthoek 89">
              <a:extLst>
                <a:ext uri="{FF2B5EF4-FFF2-40B4-BE49-F238E27FC236}">
                  <a16:creationId xmlns:a16="http://schemas.microsoft.com/office/drawing/2014/main" id="{69A1FEB8-B82E-45B8-B1C4-274898389899}"/>
                </a:ext>
              </a:extLst>
            </p:cNvPr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315" name="Rechte verbindingslijn 99">
              <a:extLst>
                <a:ext uri="{FF2B5EF4-FFF2-40B4-BE49-F238E27FC236}">
                  <a16:creationId xmlns:a16="http://schemas.microsoft.com/office/drawing/2014/main" id="{FA1E16BE-8BCA-44B0-A646-6DFBE1893952}"/>
                </a:ext>
              </a:extLst>
            </p:cNvPr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316" name="Picture 3">
              <a:extLst>
                <a:ext uri="{FF2B5EF4-FFF2-40B4-BE49-F238E27FC236}">
                  <a16:creationId xmlns:a16="http://schemas.microsoft.com/office/drawing/2014/main" id="{66F04D7C-A41B-4732-9A4E-834FF4ED6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7" name="Tekstvak 33">
              <a:extLst>
                <a:ext uri="{FF2B5EF4-FFF2-40B4-BE49-F238E27FC236}">
                  <a16:creationId xmlns:a16="http://schemas.microsoft.com/office/drawing/2014/main" id="{6DBBC81F-588F-4BAA-B45D-61F83E030743}"/>
                </a:ext>
              </a:extLst>
            </p:cNvPr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chart. Click the pictogram to insert a chart.</a:t>
              </a:r>
            </a:p>
          </p:txBody>
        </p:sp>
        <p:sp>
          <p:nvSpPr>
            <p:cNvPr id="318" name="Tekstvak 33">
              <a:extLst>
                <a:ext uri="{FF2B5EF4-FFF2-40B4-BE49-F238E27FC236}">
                  <a16:creationId xmlns:a16="http://schemas.microsoft.com/office/drawing/2014/main" id="{90DBF698-CEF7-4757-95FF-06FFFD1E7665}"/>
                </a:ext>
              </a:extLst>
            </p:cNvPr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</a:t>
              </a:r>
            </a:p>
          </p:txBody>
        </p:sp>
        <p:cxnSp>
          <p:nvCxnSpPr>
            <p:cNvPr id="319" name="Rechte verbindingslijn 173">
              <a:extLst>
                <a:ext uri="{FF2B5EF4-FFF2-40B4-BE49-F238E27FC236}">
                  <a16:creationId xmlns:a16="http://schemas.microsoft.com/office/drawing/2014/main" id="{0FAEFCF9-710B-4808-8B33-E0653670B06D}"/>
                </a:ext>
              </a:extLst>
            </p:cNvPr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320" name="Ovaal 174">
              <a:extLst>
                <a:ext uri="{FF2B5EF4-FFF2-40B4-BE49-F238E27FC236}">
                  <a16:creationId xmlns:a16="http://schemas.microsoft.com/office/drawing/2014/main" id="{38E176A7-F0A0-4664-8A3C-4FD9ADEF8BAB}"/>
                </a:ext>
              </a:extLst>
            </p:cNvPr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321" name="Rechte verbindingslijn 175">
              <a:extLst>
                <a:ext uri="{FF2B5EF4-FFF2-40B4-BE49-F238E27FC236}">
                  <a16:creationId xmlns:a16="http://schemas.microsoft.com/office/drawing/2014/main" id="{695BB75A-0373-44AA-8039-F89F33167B58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322" name="Ovaal 176">
              <a:extLst>
                <a:ext uri="{FF2B5EF4-FFF2-40B4-BE49-F238E27FC236}">
                  <a16:creationId xmlns:a16="http://schemas.microsoft.com/office/drawing/2014/main" id="{96FE5956-04F2-4721-B6A2-EA64093DC34F}"/>
                </a:ext>
              </a:extLst>
            </p:cNvPr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323" name="Rechte verbindingslijn 177">
              <a:extLst>
                <a:ext uri="{FF2B5EF4-FFF2-40B4-BE49-F238E27FC236}">
                  <a16:creationId xmlns:a16="http://schemas.microsoft.com/office/drawing/2014/main" id="{99AAD0C4-B537-4CFA-9132-5C7C0B6C778E}"/>
                </a:ext>
              </a:extLst>
            </p:cNvPr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24" name="Groep 178">
              <a:extLst>
                <a:ext uri="{FF2B5EF4-FFF2-40B4-BE49-F238E27FC236}">
                  <a16:creationId xmlns:a16="http://schemas.microsoft.com/office/drawing/2014/main" id="{665039B9-97BA-4865-8651-4F080477205B}"/>
                </a:ext>
              </a:extLst>
            </p:cNvPr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325" name="Afgeronde rechthoek 179">
                <a:extLst>
                  <a:ext uri="{FF2B5EF4-FFF2-40B4-BE49-F238E27FC236}">
                    <a16:creationId xmlns:a16="http://schemas.microsoft.com/office/drawing/2014/main" id="{9FAD2540-BCBB-4D62-8964-9DE5AB1C28ED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326" name="Tekstvak 81">
                <a:extLst>
                  <a:ext uri="{FF2B5EF4-FFF2-40B4-BE49-F238E27FC236}">
                    <a16:creationId xmlns:a16="http://schemas.microsoft.com/office/drawing/2014/main" id="{F6A33B1F-5613-417D-AB1E-09E249AC7850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327" name="Rechte verbindingslijn 181">
                <a:extLst>
                  <a:ext uri="{FF2B5EF4-FFF2-40B4-BE49-F238E27FC236}">
                    <a16:creationId xmlns:a16="http://schemas.microsoft.com/office/drawing/2014/main" id="{D462DC2A-B3FC-48A3-98BD-3A8DE268402F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8" name="Gelijkbenige driehoek 182">
                <a:extLst>
                  <a:ext uri="{FF2B5EF4-FFF2-40B4-BE49-F238E27FC236}">
                    <a16:creationId xmlns:a16="http://schemas.microsoft.com/office/drawing/2014/main" id="{D63EA237-FAC7-4CB6-8D0B-F6B19866D768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793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Tabl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995455" y="1263315"/>
            <a:ext cx="3275758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5455" y="2442412"/>
            <a:ext cx="3275758" cy="3429000"/>
          </a:xfrm>
        </p:spPr>
        <p:txBody>
          <a:bodyPr vert="horz"/>
          <a:lstStyle>
            <a:lvl1pPr>
              <a:defRPr/>
            </a:lvl1pPr>
          </a:lstStyle>
          <a:p>
            <a:pPr lvl="0"/>
            <a:r>
              <a:rPr lang="en-US" noProof="0" dirty="0"/>
              <a:t>Edit Master text styles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Text &amp; Table 50%/50%</a:t>
            </a:r>
          </a:p>
        </p:txBody>
      </p:sp>
      <p:sp>
        <p:nvSpPr>
          <p:cNvPr id="100" name="Tijdelijke aanduiding voor tabel 9"/>
          <p:cNvSpPr>
            <a:spLocks noGrp="1"/>
          </p:cNvSpPr>
          <p:nvPr>
            <p:ph type="tbl" sz="quarter" idx="15" hasCustomPrompt="1"/>
          </p:nvPr>
        </p:nvSpPr>
        <p:spPr>
          <a:xfrm>
            <a:off x="5329989" y="1335505"/>
            <a:ext cx="5859379" cy="453590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 sz="1200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table</a:t>
            </a:r>
          </a:p>
        </p:txBody>
      </p:sp>
      <p:grpSp>
        <p:nvGrpSpPr>
          <p:cNvPr id="113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14" name="Rechthoek 11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  <a:defRPr/>
              </a:pPr>
              <a:r>
                <a:rPr lang="en-US" sz="16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TEXT LEVELS</a:t>
              </a:r>
            </a:p>
          </p:txBody>
        </p:sp>
        <p:sp>
          <p:nvSpPr>
            <p:cNvPr id="115" name="Ovaal 11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16" name="Ovaal 11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r>
                <a:rPr lang="en-US" sz="1050" kern="0" noProof="0">
                  <a:solidFill>
                    <a:prstClr val="white"/>
                  </a:solidFill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1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buClr>
                  <a:prstClr val="black"/>
                </a:buClr>
                <a:buSzPct val="100000"/>
                <a:buFont typeface="Gotham Book" pitchFamily="50" charset="0"/>
                <a:buNone/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3" defTabSz="914400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/>
              </a:pPr>
              <a:r>
                <a:rPr lang="en-US" sz="1200" b="0" noProof="0">
                  <a:solidFill>
                    <a:prstClr val="black"/>
                  </a:solidFill>
                  <a:latin typeface="Gotham Bold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9" name="Rechte verbindingslijn 11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0" name="Rechte verbindingslijn 11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21" name="Rechte verbindingslijn 12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22" name="Groep 12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67" name="Afgeronde rechthoek 16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8" name="Groep 16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9" name="Rechthoek 16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Rechthoek 17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2" name="Rechthoek 17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3" name="Rechthoek 17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4" name="Rechthoek 17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5" name="Rechthoek 17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6" name="Rechthoek 17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7" name="Rechthoek 17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8" name="Rechthoek 17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9" name="Vrije vorm 17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23" name="Groep 12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45" name="Rechthoek 14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14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8" name="Groep 14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62" name="Rechthoek 16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9" name="Groep 14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50" name="Groep 14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7" name="Rechthoek 15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8" name="Rechthoek 15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9" name="Rechthoek 15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0" name="Rechthoek 15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61" name="Rechthoek 16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51" name="Groep 15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4" name="Rechthoek 15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Rechthoek 15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6" name="Rechthoek 15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>
                      <a:defRPr/>
                    </a:pPr>
                    <a:endParaRPr lang="en-US" kern="0" noProof="0">
                      <a:solidFill>
                        <a:prstClr val="black"/>
                      </a:solidFill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24" name="Groep 12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32" name="Afgeronde rechthoek 13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kern="0" noProof="0">
                  <a:solidFill>
                    <a:prstClr val="black"/>
                  </a:solidFill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33" name="Groep 13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34" name="Rechthoek 13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Rechthoek 13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7" name="Rechthoek 13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8" name="Rechthoek 13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9" name="Rechthoek 13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0" name="Rechthoek 13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1" name="Rechthoek 14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2" name="Rechthoek 14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3" name="Rechthoek 14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44" name="Vrije vorm 14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 noProof="0">
                    <a:solidFill>
                      <a:prstClr val="black"/>
                    </a:solidFill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25" name="Rechte verbindingslijn 124"/>
            <p:cNvCxnSpPr>
              <a:endCxn id="13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26" name="Rechte verbindingslijn 125"/>
            <p:cNvCxnSpPr>
              <a:endCxn id="16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2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up</a:t>
              </a:r>
            </a:p>
          </p:txBody>
        </p:sp>
        <p:sp>
          <p:nvSpPr>
            <p:cNvPr id="12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200" noProof="0">
                  <a:solidFill>
                    <a:prstClr val="black"/>
                  </a:solidFill>
                  <a:cs typeface="Segoe UI Light" panose="020B0502040204020203" pitchFamily="34" charset="0"/>
                </a:rPr>
                <a:t>Level down</a:t>
              </a:r>
            </a:p>
          </p:txBody>
        </p:sp>
        <p:grpSp>
          <p:nvGrpSpPr>
            <p:cNvPr id="129" name="Groep 12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30" name="Afgeronde rechthoek 12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Vrije vorm 13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prstClr val="black"/>
                    </a:solidFill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74814" y="-5444"/>
            <a:ext cx="2610433" cy="3557864"/>
            <a:chOff x="12474814" y="-5444"/>
            <a:chExt cx="2610433" cy="3557864"/>
          </a:xfrm>
        </p:grpSpPr>
        <p:sp>
          <p:nvSpPr>
            <p:cNvPr id="85" name="Rechthoek 84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INSERT TABLE</a:t>
              </a:r>
            </a:p>
          </p:txBody>
        </p:sp>
        <p:sp>
          <p:nvSpPr>
            <p:cNvPr id="86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table. Click the pictogram to insert a table.</a:t>
              </a:r>
            </a:p>
          </p:txBody>
        </p:sp>
        <p:sp>
          <p:nvSpPr>
            <p:cNvPr id="87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number of rows and columns you prefer 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OK</a:t>
              </a:r>
            </a:p>
          </p:txBody>
        </p:sp>
        <p:cxnSp>
          <p:nvCxnSpPr>
            <p:cNvPr id="88" name="Rechte verbindingslijn 87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89" name="Ovaal 88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0" name="Rechte verbindingslijn 89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2" name="Ovaal 91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3" name="Rechte verbindingslijn 92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94" name="Groep 93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4" name="Afgeronde rechthoek 183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OK</a:t>
                </a:r>
              </a:p>
            </p:txBody>
          </p:sp>
          <p:cxnSp>
            <p:nvCxnSpPr>
              <p:cNvPr id="186" name="Rechte verbindingslijn 185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Gelijkbenige driehoek 186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Groep 94"/>
            <p:cNvGrpSpPr/>
            <p:nvPr userDrawn="1"/>
          </p:nvGrpSpPr>
          <p:grpSpPr>
            <a:xfrm>
              <a:off x="12504289" y="1414656"/>
              <a:ext cx="445645" cy="378283"/>
              <a:chOff x="3793455" y="3603"/>
              <a:chExt cx="4527395" cy="473968"/>
            </a:xfrm>
          </p:grpSpPr>
          <p:grpSp>
            <p:nvGrpSpPr>
              <p:cNvPr id="96" name="Group 4"/>
              <p:cNvGrpSpPr>
                <a:grpSpLocks noChangeAspect="1"/>
              </p:cNvGrpSpPr>
              <p:nvPr userDrawn="1"/>
            </p:nvGrpSpPr>
            <p:grpSpPr bwMode="auto">
              <a:xfrm>
                <a:off x="3793455" y="3603"/>
                <a:ext cx="4526989" cy="473968"/>
                <a:chOff x="1782" y="145"/>
                <a:chExt cx="2674" cy="2270"/>
              </a:xfrm>
            </p:grpSpPr>
            <p:sp>
              <p:nvSpPr>
                <p:cNvPr id="181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807" y="145"/>
                  <a:ext cx="2649" cy="2270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rgbClr val="969696"/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noProof="0">
                    <a:solidFill>
                      <a:prstClr val="black"/>
                    </a:solidFill>
                    <a:latin typeface="Gotham Bold"/>
                  </a:endParaRPr>
                </a:p>
              </p:txBody>
            </p:sp>
            <p:sp>
              <p:nvSpPr>
                <p:cNvPr id="182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799" y="145"/>
                  <a:ext cx="2657" cy="439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9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noProof="0">
                    <a:solidFill>
                      <a:prstClr val="black"/>
                    </a:solidFill>
                    <a:latin typeface="Gotham Bold"/>
                  </a:endParaRPr>
                </a:p>
              </p:txBody>
            </p:sp>
            <p:sp>
              <p:nvSpPr>
                <p:cNvPr id="183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782" y="1469"/>
                  <a:ext cx="2655" cy="29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nl-NL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noProof="0">
                    <a:solidFill>
                      <a:prstClr val="black"/>
                    </a:solidFill>
                    <a:latin typeface="Gotham Bold"/>
                  </a:endParaRPr>
                </a:p>
              </p:txBody>
            </p:sp>
          </p:grpSp>
          <p:cxnSp>
            <p:nvCxnSpPr>
              <p:cNvPr id="97" name="Rechte verbindingslijn 96"/>
              <p:cNvCxnSpPr/>
              <p:nvPr userDrawn="1"/>
            </p:nvCxnSpPr>
            <p:spPr>
              <a:xfrm flipH="1">
                <a:off x="6086136" y="96647"/>
                <a:ext cx="6024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Rechte verbindingslijn 97"/>
              <p:cNvCxnSpPr/>
              <p:nvPr userDrawn="1"/>
            </p:nvCxnSpPr>
            <p:spPr>
              <a:xfrm>
                <a:off x="7281567" y="96647"/>
                <a:ext cx="0" cy="380674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Rechte verbindingslijn 98"/>
              <p:cNvCxnSpPr/>
              <p:nvPr userDrawn="1"/>
            </p:nvCxnSpPr>
            <p:spPr>
              <a:xfrm>
                <a:off x="4905299" y="96186"/>
                <a:ext cx="0" cy="377505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Rechte verbindingslijn 100"/>
              <p:cNvCxnSpPr/>
              <p:nvPr userDrawn="1"/>
            </p:nvCxnSpPr>
            <p:spPr>
              <a:xfrm flipH="1">
                <a:off x="3836186" y="181242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Rechte verbindingslijn 101"/>
              <p:cNvCxnSpPr/>
              <p:nvPr userDrawn="1"/>
            </p:nvCxnSpPr>
            <p:spPr>
              <a:xfrm flipH="1">
                <a:off x="3836186" y="280466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Rechte verbindingslijn 179"/>
              <p:cNvCxnSpPr/>
              <p:nvPr userDrawn="1"/>
            </p:nvCxnSpPr>
            <p:spPr>
              <a:xfrm flipH="1">
                <a:off x="3836186" y="392407"/>
                <a:ext cx="4484664" cy="0"/>
              </a:xfrm>
              <a:prstGeom prst="line">
                <a:avLst/>
              </a:prstGeom>
              <a:ln w="12700">
                <a:solidFill>
                  <a:srgbClr val="96969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75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108285" y="108286"/>
            <a:ext cx="11971419" cy="6641430"/>
          </a:xfrm>
          <a:solidFill>
            <a:srgbClr val="202021"/>
          </a:solidFill>
        </p:spPr>
        <p:txBody>
          <a:bodyPr tIns="612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Select this frame &gt; Go to the tab ‘Insert &gt; Click on ‘Image’ &gt; Choose preferred image &gt; Click on ‘Insert’</a:t>
            </a:r>
          </a:p>
        </p:txBody>
      </p:sp>
      <p:grpSp>
        <p:nvGrpSpPr>
          <p:cNvPr id="8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9" name="Rechthoek 8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0" name="Rechthoek 9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1" name="Rechthoek 10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" name="Rechthoek 11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3" name="Rechthoek 12"/>
            <p:cNvSpPr/>
            <p:nvPr userDrawn="1"/>
          </p:nvSpPr>
          <p:spPr>
            <a:xfrm>
              <a:off x="180474" y="3324546"/>
              <a:ext cx="11831052" cy="228068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4" name="Rechthoek 13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5" name="Rechthoek 14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6" name="Rechthoek 15"/>
            <p:cNvSpPr/>
            <p:nvPr userDrawn="1"/>
          </p:nvSpPr>
          <p:spPr>
            <a:xfrm rot="5400000">
              <a:off x="-1945022" y="3056504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7" name="Rechthoek 16"/>
            <p:cNvSpPr/>
            <p:nvPr userDrawn="1"/>
          </p:nvSpPr>
          <p:spPr>
            <a:xfrm rot="5400000">
              <a:off x="7644009" y="3056505"/>
              <a:ext cx="6496048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8" name="Rechthoek 17"/>
            <p:cNvSpPr/>
            <p:nvPr userDrawn="1"/>
          </p:nvSpPr>
          <p:spPr>
            <a:xfrm>
              <a:off x="925466" y="925970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925466" y="5187038"/>
              <a:ext cx="10339062" cy="744993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22" name="Tijdelijke aanduiding voor tekst 20"/>
          <p:cNvSpPr>
            <a:spLocks noGrp="1"/>
          </p:cNvSpPr>
          <p:nvPr>
            <p:ph type="body" sz="quarter" idx="14" hasCustomPrompt="1"/>
          </p:nvPr>
        </p:nvSpPr>
        <p:spPr>
          <a:xfrm>
            <a:off x="5225388" y="2560395"/>
            <a:ext cx="1737212" cy="173721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.</a:t>
            </a:r>
          </a:p>
        </p:txBody>
      </p:sp>
      <p:sp>
        <p:nvSpPr>
          <p:cNvPr id="23" name="Tekstvak 22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noProof="0">
                <a:solidFill>
                  <a:prstClr val="black"/>
                </a:solidFill>
                <a:latin typeface="Gotham Bold"/>
              </a:rPr>
              <a:t>Closing slide</a:t>
            </a:r>
          </a:p>
        </p:txBody>
      </p:sp>
      <p:grpSp>
        <p:nvGrpSpPr>
          <p:cNvPr id="51" name="Groep 19">
            <a:extLst>
              <a:ext uri="{FF2B5EF4-FFF2-40B4-BE49-F238E27FC236}">
                <a16:creationId xmlns:a16="http://schemas.microsoft.com/office/drawing/2014/main" id="{692CB385-6239-4374-9186-3B6775D31E8A}"/>
              </a:ext>
            </a:extLst>
          </p:cNvPr>
          <p:cNvGrpSpPr/>
          <p:nvPr userDrawn="1"/>
        </p:nvGrpSpPr>
        <p:grpSpPr>
          <a:xfrm>
            <a:off x="12474814" y="-5444"/>
            <a:ext cx="2609094" cy="6230328"/>
            <a:chOff x="12474814" y="-5444"/>
            <a:chExt cx="2609094" cy="6230328"/>
          </a:xfrm>
        </p:grpSpPr>
        <p:pic>
          <p:nvPicPr>
            <p:cNvPr id="52" name="Afbeelding 6">
              <a:extLst>
                <a:ext uri="{FF2B5EF4-FFF2-40B4-BE49-F238E27FC236}">
                  <a16:creationId xmlns:a16="http://schemas.microsoft.com/office/drawing/2014/main" id="{4ECFFB30-EA40-43ED-9C99-CAA4A96A4C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528067" y="4779403"/>
              <a:ext cx="2005711" cy="1140653"/>
            </a:xfrm>
            <a:prstGeom prst="rect">
              <a:avLst/>
            </a:prstGeom>
          </p:spPr>
        </p:pic>
        <p:sp>
          <p:nvSpPr>
            <p:cNvPr id="53" name="Rechthoek 57">
              <a:extLst>
                <a:ext uri="{FF2B5EF4-FFF2-40B4-BE49-F238E27FC236}">
                  <a16:creationId xmlns:a16="http://schemas.microsoft.com/office/drawing/2014/main" id="{193F7931-7377-44C8-B60B-5D10BF691FEC}"/>
                </a:ext>
              </a:extLst>
            </p:cNvPr>
            <p:cNvSpPr/>
            <p:nvPr/>
          </p:nvSpPr>
          <p:spPr>
            <a:xfrm>
              <a:off x="12487547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prstClr val="black"/>
                  </a:solidFill>
                  <a:latin typeface="+mj-lt"/>
                  <a:cs typeface="Segoe UI Light" panose="020B0502040204020203" pitchFamily="34" charset="0"/>
                </a:rPr>
                <a:t>INSERT IMAGE</a:t>
              </a:r>
            </a:p>
          </p:txBody>
        </p:sp>
        <p:sp>
          <p:nvSpPr>
            <p:cNvPr id="54" name="Tekstvak 58">
              <a:extLst>
                <a:ext uri="{FF2B5EF4-FFF2-40B4-BE49-F238E27FC236}">
                  <a16:creationId xmlns:a16="http://schemas.microsoft.com/office/drawing/2014/main" id="{98E8610D-C57A-4988-9AAB-AA55106C4A76}"/>
                </a:ext>
              </a:extLst>
            </p:cNvPr>
            <p:cNvSpPr txBox="1"/>
            <p:nvPr/>
          </p:nvSpPr>
          <p:spPr>
            <a:xfrm>
              <a:off x="12487547" y="791521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If necessary, delete the existing image. Click the pictogram to insert an image.</a:t>
              </a:r>
            </a:p>
          </p:txBody>
        </p:sp>
        <p:sp>
          <p:nvSpPr>
            <p:cNvPr id="56" name="Tekstvak 59">
              <a:extLst>
                <a:ext uri="{FF2B5EF4-FFF2-40B4-BE49-F238E27FC236}">
                  <a16:creationId xmlns:a16="http://schemas.microsoft.com/office/drawing/2014/main" id="{D84AD2C5-1E92-43B8-B7DE-3D982C8E98F1}"/>
                </a:ext>
              </a:extLst>
            </p:cNvPr>
            <p:cNvSpPr txBox="1"/>
            <p:nvPr/>
          </p:nvSpPr>
          <p:spPr>
            <a:xfrm>
              <a:off x="12483153" y="2599068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image you want to use </a:t>
              </a:r>
              <a:b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Insert</a:t>
              </a:r>
            </a:p>
          </p:txBody>
        </p:sp>
        <p:sp>
          <p:nvSpPr>
            <p:cNvPr id="57" name="Ovaal 60">
              <a:extLst>
                <a:ext uri="{FF2B5EF4-FFF2-40B4-BE49-F238E27FC236}">
                  <a16:creationId xmlns:a16="http://schemas.microsoft.com/office/drawing/2014/main" id="{46DEA95B-A1C7-40C0-B3FE-F21D94A37FC8}"/>
                </a:ext>
              </a:extLst>
            </p:cNvPr>
            <p:cNvSpPr/>
            <p:nvPr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71" name="Ovaal 61">
              <a:extLst>
                <a:ext uri="{FF2B5EF4-FFF2-40B4-BE49-F238E27FC236}">
                  <a16:creationId xmlns:a16="http://schemas.microsoft.com/office/drawing/2014/main" id="{9853F942-7013-44A1-B01D-B39A09A586CE}"/>
                </a:ext>
              </a:extLst>
            </p:cNvPr>
            <p:cNvSpPr/>
            <p:nvPr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91" name="Rechte verbindingslijn 62">
              <a:extLst>
                <a:ext uri="{FF2B5EF4-FFF2-40B4-BE49-F238E27FC236}">
                  <a16:creationId xmlns:a16="http://schemas.microsoft.com/office/drawing/2014/main" id="{DF18893D-F24D-401A-B013-0537A9E1B3BD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92" name="Rechte verbindingslijn 63">
              <a:extLst>
                <a:ext uri="{FF2B5EF4-FFF2-40B4-BE49-F238E27FC236}">
                  <a16:creationId xmlns:a16="http://schemas.microsoft.com/office/drawing/2014/main" id="{1F10FCED-3ECF-4077-ACA8-35EC27A69F2C}"/>
                </a:ext>
              </a:extLst>
            </p:cNvPr>
            <p:cNvCxnSpPr/>
            <p:nvPr/>
          </p:nvCxnSpPr>
          <p:spPr>
            <a:xfrm>
              <a:off x="12483153" y="1987595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93" name="Rechte verbindingslijn 64">
              <a:extLst>
                <a:ext uri="{FF2B5EF4-FFF2-40B4-BE49-F238E27FC236}">
                  <a16:creationId xmlns:a16="http://schemas.microsoft.com/office/drawing/2014/main" id="{BC63EECD-CAD7-484E-BB44-041BE942834D}"/>
                </a:ext>
              </a:extLst>
            </p:cNvPr>
            <p:cNvCxnSpPr/>
            <p:nvPr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94" name="Icoontje afbeelding">
              <a:extLst>
                <a:ext uri="{FF2B5EF4-FFF2-40B4-BE49-F238E27FC236}">
                  <a16:creationId xmlns:a16="http://schemas.microsoft.com/office/drawing/2014/main" id="{F36C9ED2-5B12-447C-9727-0E6A28A3B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92623" y="1377773"/>
              <a:ext cx="415522" cy="415522"/>
            </a:xfrm>
            <a:prstGeom prst="rect">
              <a:avLst/>
            </a:prstGeom>
          </p:spPr>
        </p:pic>
        <p:sp>
          <p:nvSpPr>
            <p:cNvPr id="95" name="Tekstvak 33">
              <a:extLst>
                <a:ext uri="{FF2B5EF4-FFF2-40B4-BE49-F238E27FC236}">
                  <a16:creationId xmlns:a16="http://schemas.microsoft.com/office/drawing/2014/main" id="{12C119DB-CB59-4746-B3D6-90D5127B6897}"/>
                </a:ext>
              </a:extLst>
            </p:cNvPr>
            <p:cNvSpPr txBox="1"/>
            <p:nvPr/>
          </p:nvSpPr>
          <p:spPr>
            <a:xfrm>
              <a:off x="12483153" y="4189919"/>
              <a:ext cx="2588841" cy="40000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prstClr val="black"/>
                  </a:solidFill>
                  <a:latin typeface="Gotham Book"/>
                  <a:cs typeface="Segoe UI Light" panose="020B0502040204020203" pitchFamily="34" charset="0"/>
                </a:rPr>
                <a:t>Select the miniature slide, click on the right mouse button and choose </a:t>
              </a:r>
              <a:r>
                <a:rPr lang="en-US" sz="1100" b="0" kern="0" noProof="0" dirty="0">
                  <a:solidFill>
                    <a:prstClr val="black"/>
                  </a:solidFill>
                  <a:latin typeface="Gotham Bold" pitchFamily="50" charset="0"/>
                  <a:cs typeface="Segoe UI Light" panose="020B0502040204020203" pitchFamily="34" charset="0"/>
                </a:rPr>
                <a:t>Reset slide</a:t>
              </a:r>
            </a:p>
          </p:txBody>
        </p:sp>
        <p:sp>
          <p:nvSpPr>
            <p:cNvPr id="96" name="Ovaal 67">
              <a:extLst>
                <a:ext uri="{FF2B5EF4-FFF2-40B4-BE49-F238E27FC236}">
                  <a16:creationId xmlns:a16="http://schemas.microsoft.com/office/drawing/2014/main" id="{BD499C37-AE3C-4A91-BE3E-F4B4A056683E}"/>
                </a:ext>
              </a:extLst>
            </p:cNvPr>
            <p:cNvSpPr/>
            <p:nvPr/>
          </p:nvSpPr>
          <p:spPr>
            <a:xfrm>
              <a:off x="12492621" y="3705057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kern="0" noProof="0">
                  <a:solidFill>
                    <a:prstClr val="white"/>
                  </a:solidFill>
                  <a:latin typeface="Gotham Book"/>
                  <a:cs typeface="Segoe UI Light" panose="020B0502040204020203" pitchFamily="34" charset="0"/>
                </a:rPr>
                <a:t>3</a:t>
              </a:r>
            </a:p>
          </p:txBody>
        </p:sp>
        <p:cxnSp>
          <p:nvCxnSpPr>
            <p:cNvPr id="97" name="Rechte verbindingslijn 68">
              <a:extLst>
                <a:ext uri="{FF2B5EF4-FFF2-40B4-BE49-F238E27FC236}">
                  <a16:creationId xmlns:a16="http://schemas.microsoft.com/office/drawing/2014/main" id="{CD7DE0FF-D7C7-4163-9227-2F9C33E93969}"/>
                </a:ext>
              </a:extLst>
            </p:cNvPr>
            <p:cNvCxnSpPr/>
            <p:nvPr/>
          </p:nvCxnSpPr>
          <p:spPr>
            <a:xfrm>
              <a:off x="12474814" y="622488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98" name="Groep 69">
              <a:extLst>
                <a:ext uri="{FF2B5EF4-FFF2-40B4-BE49-F238E27FC236}">
                  <a16:creationId xmlns:a16="http://schemas.microsoft.com/office/drawing/2014/main" id="{F38423BA-C448-42FF-9F2D-1E32F6AF9865}"/>
                </a:ext>
              </a:extLst>
            </p:cNvPr>
            <p:cNvGrpSpPr/>
            <p:nvPr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14" name="Afgeronde rechthoek 86">
                <a:extLst>
                  <a:ext uri="{FF2B5EF4-FFF2-40B4-BE49-F238E27FC236}">
                    <a16:creationId xmlns:a16="http://schemas.microsoft.com/office/drawing/2014/main" id="{9522E07B-F33F-4EE8-B8CB-1C11A0860A58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Tekstvak 81">
                <a:extLst>
                  <a:ext uri="{FF2B5EF4-FFF2-40B4-BE49-F238E27FC236}">
                    <a16:creationId xmlns:a16="http://schemas.microsoft.com/office/drawing/2014/main" id="{9BA9760D-57BA-433B-B308-5CF7758D56E0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noProof="0">
                    <a:solidFill>
                      <a:prstClr val="black"/>
                    </a:solidFill>
                    <a:latin typeface="Gotham Book"/>
                  </a:rPr>
                  <a:t>Insert</a:t>
                </a:r>
              </a:p>
            </p:txBody>
          </p:sp>
          <p:cxnSp>
            <p:nvCxnSpPr>
              <p:cNvPr id="116" name="Rechte verbindingslijn 88">
                <a:extLst>
                  <a:ext uri="{FF2B5EF4-FFF2-40B4-BE49-F238E27FC236}">
                    <a16:creationId xmlns:a16="http://schemas.microsoft.com/office/drawing/2014/main" id="{B035F4E7-7917-4EA1-BBB5-DA1A24E8BB73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Gelijkbenige driehoek 89">
                <a:extLst>
                  <a:ext uri="{FF2B5EF4-FFF2-40B4-BE49-F238E27FC236}">
                    <a16:creationId xmlns:a16="http://schemas.microsoft.com/office/drawing/2014/main" id="{D38E4FEB-7B9F-4B98-BFB3-CDACC237852F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Groep 71">
              <a:extLst>
                <a:ext uri="{FF2B5EF4-FFF2-40B4-BE49-F238E27FC236}">
                  <a16:creationId xmlns:a16="http://schemas.microsoft.com/office/drawing/2014/main" id="{EA01EF39-B43A-4C8D-9E7F-A14971E7BDCF}"/>
                </a:ext>
              </a:extLst>
            </p:cNvPr>
            <p:cNvGrpSpPr/>
            <p:nvPr userDrawn="1"/>
          </p:nvGrpSpPr>
          <p:grpSpPr>
            <a:xfrm>
              <a:off x="13096676" y="5518701"/>
              <a:ext cx="1750842" cy="564707"/>
              <a:chOff x="13098875" y="6031678"/>
              <a:chExt cx="1969277" cy="635161"/>
            </a:xfrm>
          </p:grpSpPr>
          <p:sp>
            <p:nvSpPr>
              <p:cNvPr id="100" name="Rechthoek 72">
                <a:extLst>
                  <a:ext uri="{FF2B5EF4-FFF2-40B4-BE49-F238E27FC236}">
                    <a16:creationId xmlns:a16="http://schemas.microsoft.com/office/drawing/2014/main" id="{B18DAAF2-CE33-468F-8163-BE796E46EE85}"/>
                  </a:ext>
                </a:extLst>
              </p:cNvPr>
              <p:cNvSpPr/>
              <p:nvPr/>
            </p:nvSpPr>
            <p:spPr>
              <a:xfrm>
                <a:off x="13103058" y="6031678"/>
                <a:ext cx="1957909" cy="5366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1" name="Groep 73">
                <a:extLst>
                  <a:ext uri="{FF2B5EF4-FFF2-40B4-BE49-F238E27FC236}">
                    <a16:creationId xmlns:a16="http://schemas.microsoft.com/office/drawing/2014/main" id="{86C95BA7-649E-41E1-8D70-BE0314903CE0}"/>
                  </a:ext>
                </a:extLst>
              </p:cNvPr>
              <p:cNvGrpSpPr/>
              <p:nvPr/>
            </p:nvGrpSpPr>
            <p:grpSpPr>
              <a:xfrm>
                <a:off x="13098875" y="6031679"/>
                <a:ext cx="1969277" cy="542924"/>
                <a:chOff x="13164976" y="6054428"/>
                <a:chExt cx="1969277" cy="542924"/>
              </a:xfrm>
            </p:grpSpPr>
            <p:sp>
              <p:nvSpPr>
                <p:cNvPr id="104" name="Rechthoek 76">
                  <a:extLst>
                    <a:ext uri="{FF2B5EF4-FFF2-40B4-BE49-F238E27FC236}">
                      <a16:creationId xmlns:a16="http://schemas.microsoft.com/office/drawing/2014/main" id="{2DF6B4A5-BA05-426D-B5CE-9584FE0910DC}"/>
                    </a:ext>
                  </a:extLst>
                </p:cNvPr>
                <p:cNvSpPr/>
                <p:nvPr/>
              </p:nvSpPr>
              <p:spPr>
                <a:xfrm>
                  <a:off x="13164976" y="6054428"/>
                  <a:ext cx="1969277" cy="54292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05" name="Groep 77">
                  <a:extLst>
                    <a:ext uri="{FF2B5EF4-FFF2-40B4-BE49-F238E27FC236}">
                      <a16:creationId xmlns:a16="http://schemas.microsoft.com/office/drawing/2014/main" id="{9B7ECB9A-A4B6-478E-9344-5916AEB7CCE1}"/>
                    </a:ext>
                  </a:extLst>
                </p:cNvPr>
                <p:cNvGrpSpPr/>
                <p:nvPr/>
              </p:nvGrpSpPr>
              <p:grpSpPr>
                <a:xfrm>
                  <a:off x="13214777" y="6112607"/>
                  <a:ext cx="145227" cy="129517"/>
                  <a:chOff x="12287399" y="5999447"/>
                  <a:chExt cx="194830" cy="173755"/>
                </a:xfrm>
              </p:grpSpPr>
              <p:sp>
                <p:nvSpPr>
                  <p:cNvPr id="108" name="Afgeronde rechthoek 80">
                    <a:extLst>
                      <a:ext uri="{FF2B5EF4-FFF2-40B4-BE49-F238E27FC236}">
                        <a16:creationId xmlns:a16="http://schemas.microsoft.com/office/drawing/2014/main" id="{6D74EDD9-406C-48D7-9BA9-68035E5332BD}"/>
                      </a:ext>
                    </a:extLst>
                  </p:cNvPr>
                  <p:cNvSpPr/>
                  <p:nvPr/>
                </p:nvSpPr>
                <p:spPr>
                  <a:xfrm>
                    <a:off x="12287399" y="5999447"/>
                    <a:ext cx="194830" cy="173755"/>
                  </a:xfrm>
                  <a:prstGeom prst="round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635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09" name="Rechthoek 81">
                    <a:extLst>
                      <a:ext uri="{FF2B5EF4-FFF2-40B4-BE49-F238E27FC236}">
                        <a16:creationId xmlns:a16="http://schemas.microsoft.com/office/drawing/2014/main" id="{944C77DD-F520-4B06-94EC-2EFA25DF5739}"/>
                      </a:ext>
                    </a:extLst>
                  </p:cNvPr>
                  <p:cNvSpPr/>
                  <p:nvPr/>
                </p:nvSpPr>
                <p:spPr>
                  <a:xfrm>
                    <a:off x="12309962" y="6064143"/>
                    <a:ext cx="67808" cy="88816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0" name="Rechthoek 82">
                    <a:extLst>
                      <a:ext uri="{FF2B5EF4-FFF2-40B4-BE49-F238E27FC236}">
                        <a16:creationId xmlns:a16="http://schemas.microsoft.com/office/drawing/2014/main" id="{797AB058-8591-4AAA-931E-B0AC41E4CBC8}"/>
                      </a:ext>
                    </a:extLst>
                  </p:cNvPr>
                  <p:cNvSpPr/>
                  <p:nvPr/>
                </p:nvSpPr>
                <p:spPr>
                  <a:xfrm>
                    <a:off x="12311695" y="6025633"/>
                    <a:ext cx="144676" cy="19389"/>
                  </a:xfrm>
                  <a:prstGeom prst="rect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1" name="Rechthoek 83">
                    <a:extLst>
                      <a:ext uri="{FF2B5EF4-FFF2-40B4-BE49-F238E27FC236}">
                        <a16:creationId xmlns:a16="http://schemas.microsoft.com/office/drawing/2014/main" id="{286F1D22-C730-4BDF-920E-2FE74F0543B3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067091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2" name="Rechthoek 84">
                    <a:extLst>
                      <a:ext uri="{FF2B5EF4-FFF2-40B4-BE49-F238E27FC236}">
                        <a16:creationId xmlns:a16="http://schemas.microsoft.com/office/drawing/2014/main" id="{12F8329A-6607-4838-AEB0-F54396FDA7F0}"/>
                      </a:ext>
                    </a:extLst>
                  </p:cNvPr>
                  <p:cNvSpPr/>
                  <p:nvPr/>
                </p:nvSpPr>
                <p:spPr>
                  <a:xfrm>
                    <a:off x="12398009" y="6099631"/>
                    <a:ext cx="41906" cy="13244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13" name="Rechthoek 85">
                    <a:extLst>
                      <a:ext uri="{FF2B5EF4-FFF2-40B4-BE49-F238E27FC236}">
                        <a16:creationId xmlns:a16="http://schemas.microsoft.com/office/drawing/2014/main" id="{80DBAE56-DDC1-45BD-9B17-2E03D1A179EE}"/>
                      </a:ext>
                    </a:extLst>
                  </p:cNvPr>
                  <p:cNvSpPr/>
                  <p:nvPr/>
                </p:nvSpPr>
                <p:spPr>
                  <a:xfrm>
                    <a:off x="12394634" y="6135009"/>
                    <a:ext cx="61356" cy="12040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106" name="Rechthoek 78">
                  <a:extLst>
                    <a:ext uri="{FF2B5EF4-FFF2-40B4-BE49-F238E27FC236}">
                      <a16:creationId xmlns:a16="http://schemas.microsoft.com/office/drawing/2014/main" id="{5C2913DE-62B3-4051-BDB9-08C378A4BFF3}"/>
                    </a:ext>
                  </a:extLst>
                </p:cNvPr>
                <p:cNvSpPr/>
                <p:nvPr/>
              </p:nvSpPr>
              <p:spPr>
                <a:xfrm>
                  <a:off x="13424745" y="6062530"/>
                  <a:ext cx="732376" cy="2855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noProof="0">
                      <a:solidFill>
                        <a:prstClr val="black"/>
                      </a:solidFill>
                    </a:rPr>
                    <a:t>Layout</a:t>
                  </a:r>
                </a:p>
              </p:txBody>
            </p:sp>
            <p:sp>
              <p:nvSpPr>
                <p:cNvPr id="107" name="Gelijkbenige driehoek 79">
                  <a:extLst>
                    <a:ext uri="{FF2B5EF4-FFF2-40B4-BE49-F238E27FC236}">
                      <a16:creationId xmlns:a16="http://schemas.microsoft.com/office/drawing/2014/main" id="{65B872CE-615A-41B4-8EAD-9D8301B8DA25}"/>
                    </a:ext>
                  </a:extLst>
                </p:cNvPr>
                <p:cNvSpPr/>
                <p:nvPr/>
              </p:nvSpPr>
              <p:spPr>
                <a:xfrm rot="5400000">
                  <a:off x="14952381" y="6150144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2" name="Afgeronde rechthoek 74">
                <a:extLst>
                  <a:ext uri="{FF2B5EF4-FFF2-40B4-BE49-F238E27FC236}">
                    <a16:creationId xmlns:a16="http://schemas.microsoft.com/office/drawing/2014/main" id="{7435EF61-204E-411B-957B-159E96C30DDB}"/>
                  </a:ext>
                </a:extLst>
              </p:cNvPr>
              <p:cNvSpPr/>
              <p:nvPr/>
            </p:nvSpPr>
            <p:spPr>
              <a:xfrm>
                <a:off x="13098875" y="6299992"/>
                <a:ext cx="1962093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prstClr val="black"/>
                    </a:solidFill>
                  </a:rPr>
                  <a:t>Reset slide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8E39DB66-4888-4924-9E9E-BC86C5E256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49717" y="6378357"/>
                <a:ext cx="178436" cy="288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5979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656" y="2139533"/>
            <a:ext cx="4115765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3" y="3331771"/>
            <a:ext cx="4115726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4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08295" y="2139533"/>
            <a:ext cx="4981065" cy="3719807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42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44" name="Rechthoek 43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45" name="Ovaal 44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6" name="Ovaal 45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7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48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49" name="Rechte verbindingslijn 48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0" name="Rechte verbindingslijn 49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51" name="Rechte verbindingslijn 50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52" name="Groep 51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97" name="Afgeronde rechthoek 96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98" name="Groep 97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99" name="Rechthoek 98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0" name="Rechthoek 99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1" name="Rechthoek 100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2" name="Rechthoek 101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3" name="Rechthoek 102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4" name="Rechthoek 103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5" name="Rechthoek 104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6" name="Rechthoek 105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7" name="Rechthoek 106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8" name="Rechthoek 107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9" name="Vrije vorm 108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53" name="Groep 52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75" name="Rechthoek 74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78" name="Groep 77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92" name="Rechthoek 91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3" name="Rechthoek 92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4" name="Rechthoek 93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5" name="Rechthoek 94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6" name="Rechthoek 95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79" name="Groep 78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80" name="Groep 79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7" name="Rechthoek 86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8" name="Rechthoek 87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9" name="Rechthoek 88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0" name="Rechthoek 89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91" name="Rechthoek 90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81" name="Groep 80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82" name="Rechthoek 81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3" name="Rechthoek 82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4" name="Rechthoek 83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5" name="Rechthoek 84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86" name="Rechthoek 85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54" name="Groep 53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62" name="Afgeronde rechthoek 61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63" name="Groep 62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64" name="Rechthoek 63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5" name="Rechthoek 64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Rechthoek 65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Rechthoek 66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8" name="Rechthoek 67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9" name="Rechthoek 68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0" name="Rechthoek 69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Rechthoek 70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Rechthoek 71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Rechthoek 72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Vrije vorm 73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55" name="Rechte verbindingslijn 54"/>
            <p:cNvCxnSpPr>
              <a:endCxn id="62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56" name="Rechte verbindingslijn 55"/>
            <p:cNvCxnSpPr>
              <a:endCxn id="97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57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58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59" name="Groep 5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60" name="Afgeronde rechthoek 59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61" name="Vrije vorm 60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60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1" y="2671011"/>
            <a:ext cx="4969042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grpSp>
        <p:nvGrpSpPr>
          <p:cNvPr id="18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78" name="Afgeronde rechthoek 77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9" name="Groep 78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80" name="Rechthoek 79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Vrije vorm 89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2" name="Groep 31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56" name="Rechthoek 55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9" name="Groep 58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73" name="Rechthoek 72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0" name="Groep 59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61" name="Groep 60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8" name="Rechthoek 67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3" name="Rechthoek 62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3" name="Groep 32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43" name="Afgeronde rechthoek 42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4" name="Groep 43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45" name="Rechthoek 44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hthoek 45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8" name="Rechthoek 47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Rechthoek 48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Rechthoek 49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Rechthoek 50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5" name="Vrije vorm 54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4" name="Rechte verbindingslijn 33"/>
            <p:cNvCxnSpPr>
              <a:endCxn id="43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35" name="Rechte verbindingslijn 34"/>
            <p:cNvCxnSpPr>
              <a:endCxn id="78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36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9" name="Groep 3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41" name="Afgeronde rechthoek 40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42" name="Vrije vorm 41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 dirty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- 2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1" name="Tijdelijke aanduiding voor verticale tekst 2"/>
          <p:cNvSpPr>
            <a:spLocks noGrp="1"/>
          </p:cNvSpPr>
          <p:nvPr>
            <p:ph type="body" orient="vert" idx="13"/>
          </p:nvPr>
        </p:nvSpPr>
        <p:spPr>
          <a:xfrm>
            <a:off x="6220324" y="2671011"/>
            <a:ext cx="4969042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073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grpSp>
        <p:nvGrpSpPr>
          <p:cNvPr id="18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9" name="Rechthoek 18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21" name="Ovaal 20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2" name="Ovaal 21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27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28" name="Rechte verbindingslijn 27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29" name="Rechte verbindingslijn 28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30" name="Rechte verbindingslijn 29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31" name="Groep 30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78" name="Afgeronde rechthoek 77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9" name="Groep 78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80" name="Rechthoek 79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1" name="Rechthoek 80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2" name="Rechthoek 81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3" name="Rechthoek 82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4" name="Rechthoek 83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5" name="Rechthoek 84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6" name="Rechthoek 85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7" name="Rechthoek 86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8" name="Rechthoek 87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9" name="Rechthoek 88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0" name="Vrije vorm 89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32" name="Groep 31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56" name="Rechthoek 55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57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59" name="Groep 58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73" name="Rechthoek 72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echthoek 73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Rechthoek 74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6" name="Rechthoek 75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7" name="Rechthoek 76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60" name="Groep 59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61" name="Groep 60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8" name="Rechthoek 67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9" name="Rechthoek 68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0" name="Rechthoek 69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1" name="Rechthoek 70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2" name="Rechthoek 71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62" name="Groep 61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63" name="Rechthoek 62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4" name="Rechthoek 63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5" name="Rechthoek 64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6" name="Rechthoek 65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67" name="Rechthoek 66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33" name="Groep 32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43" name="Afgeronde rechthoek 42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44" name="Groep 43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45" name="Rechthoek 44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6" name="Rechthoek 45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7" name="Rechthoek 46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8" name="Rechthoek 47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Rechthoek 48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Rechthoek 49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Rechthoek 50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echthoek 51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Rechthoek 52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4" name="Rechthoek 53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5" name="Vrije vorm 54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34" name="Rechte verbindingslijn 33"/>
            <p:cNvCxnSpPr>
              <a:endCxn id="43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35" name="Rechte verbindingslijn 34"/>
            <p:cNvCxnSpPr>
              <a:endCxn id="78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36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39" name="Groep 38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41" name="Afgeronde rechthoek 40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42" name="Vrije vorm 41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- 3 columns</a:t>
            </a:r>
          </a:p>
        </p:txBody>
      </p:sp>
      <p:grpSp>
        <p:nvGrpSpPr>
          <p:cNvPr id="92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93" name="Rechthoek 92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4" name="Rechthoek 93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5" name="Rechthoek 94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6" name="Rechthoek 95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7" name="Rechthoek 96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8" name="Rechthoek 97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99" name="Rechthoek 98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103" name="Tijdelijke aanduiding voor verticale tekst 2"/>
          <p:cNvSpPr>
            <a:spLocks noGrp="1"/>
          </p:cNvSpPr>
          <p:nvPr>
            <p:ph type="body" orient="vert" idx="14"/>
          </p:nvPr>
        </p:nvSpPr>
        <p:spPr>
          <a:xfrm>
            <a:off x="7940842" y="2671011"/>
            <a:ext cx="3248524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4" name="Tijdelijke aanduiding voor verticale tekst 2"/>
          <p:cNvSpPr>
            <a:spLocks noGrp="1"/>
          </p:cNvSpPr>
          <p:nvPr>
            <p:ph type="body" orient="vert" idx="15"/>
          </p:nvPr>
        </p:nvSpPr>
        <p:spPr>
          <a:xfrm>
            <a:off x="4469731" y="2671011"/>
            <a:ext cx="3248524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5" name="Tijdelijke aanduiding voor verticale tekst 2"/>
          <p:cNvSpPr>
            <a:spLocks noGrp="1"/>
          </p:cNvSpPr>
          <p:nvPr>
            <p:ph type="body" orient="vert" idx="16"/>
          </p:nvPr>
        </p:nvSpPr>
        <p:spPr>
          <a:xfrm>
            <a:off x="998619" y="2671011"/>
            <a:ext cx="3248524" cy="3188329"/>
          </a:xfrm>
        </p:spPr>
        <p:txBody>
          <a:bodyPr vert="horz" numCol="1" spcCol="360000"/>
          <a:lstStyle/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53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50%/5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6218555" y="108284"/>
            <a:ext cx="5861149" cy="6641434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656" y="2139533"/>
            <a:ext cx="4115766" cy="114361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6" name="Tijdelijke aanduiding voor tekst 16"/>
          <p:cNvSpPr>
            <a:spLocks noGrp="1"/>
          </p:cNvSpPr>
          <p:nvPr>
            <p:ph type="body" sz="quarter" idx="14" hasCustomPrompt="1"/>
          </p:nvPr>
        </p:nvSpPr>
        <p:spPr>
          <a:xfrm>
            <a:off x="997702" y="3331771"/>
            <a:ext cx="4115727" cy="564610"/>
          </a:xfrm>
        </p:spPr>
        <p:txBody>
          <a:bodyPr/>
          <a:lstStyle>
            <a:lvl1pPr marL="0" indent="0">
              <a:buNone/>
              <a:defRPr sz="17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noProof="0"/>
              <a:t>Click to insert subtitle</a:t>
            </a:r>
          </a:p>
        </p:txBody>
      </p:sp>
      <p:grpSp>
        <p:nvGrpSpPr>
          <p:cNvPr id="129" name="Groep 128"/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130" name="Groep 129"/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133" name="bijsnijden"/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149" name="Groep 148"/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152" name="Rechthoek 151"/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153" name="Afbeelding 152"/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154" name="L-vorm 153"/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5" name="L-vorm 154"/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150" name="Tekstvak 76"/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151" name="Rechthoekige driehoek 150"/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chemeClr val="accent4"/>
                    </a:solidFill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134" name="Rechthoek 133"/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0" kern="0" noProof="0" dirty="0">
                    <a:solidFill>
                      <a:schemeClr val="tx1"/>
                    </a:solidFill>
                    <a:latin typeface="+mj-lt"/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135" name="Tekstvak 33"/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image. 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the pictogram to insert an image.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36" name="Tekstvak 33"/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the image you want to use </a:t>
                </a:r>
                <a:b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lang="en-US" sz="1100" b="0" kern="0" noProof="0" dirty="0">
                    <a:latin typeface="+mj-lt"/>
                    <a:cs typeface="Segoe UI Light" panose="020B0502040204020203" pitchFamily="34" charset="0"/>
                  </a:rPr>
                  <a:t>Insert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137" name="Ovaal 136"/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138" name="Rechte verbindingslijn 137"/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39" name="Rechte verbindingslijn 138"/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140" name="Icoontje afbeeldi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141" name="Tekstvak 33"/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latin typeface="+mn-lt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0" kern="0" noProof="0" dirty="0">
                    <a:latin typeface="+mj-lt"/>
                    <a:cs typeface="Segoe UI Light" panose="020B0502040204020203" pitchFamily="34" charset="0"/>
                  </a:rPr>
                  <a:t>Picture Tools </a:t>
                </a:r>
                <a:r>
                  <a:rPr lang="en-US" sz="1100" kern="0" noProof="0" dirty="0">
                    <a:latin typeface="+mn-lt"/>
                    <a:cs typeface="Segoe UI Light" panose="020B0502040204020203" pitchFamily="34" charset="0"/>
                  </a:rPr>
                  <a:t>and click on </a:t>
                </a:r>
                <a:r>
                  <a:rPr lang="en-US" sz="1100" b="0" kern="0" noProof="0" dirty="0">
                    <a:latin typeface="+mj-lt"/>
                    <a:cs typeface="Segoe UI Light" panose="020B0502040204020203" pitchFamily="34" charset="0"/>
                  </a:rPr>
                  <a:t>Crop</a:t>
                </a:r>
              </a:p>
            </p:txBody>
          </p:sp>
          <p:sp>
            <p:nvSpPr>
              <p:cNvPr id="142" name="Ovaal 141"/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143" name="Rechte verbindingslijn 142"/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144" name="Groep 143"/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145" name="Afgeronde rechthoek 144"/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sp>
              <p:nvSpPr>
                <p:cNvPr id="146" name="Tekstvak 81"/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sz="900" noProof="0">
                      <a:solidFill>
                        <a:schemeClr val="tx1"/>
                      </a:solidFill>
                      <a:latin typeface="+mn-lt"/>
                    </a:rPr>
                    <a:t>Insert</a:t>
                  </a:r>
                </a:p>
              </p:txBody>
            </p:sp>
            <p:cxnSp>
              <p:nvCxnSpPr>
                <p:cNvPr id="147" name="Rechte verbindingslijn 146"/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Gelijkbenige driehoek 147"/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</p:grpSp>
        <p:sp>
          <p:nvSpPr>
            <p:cNvPr id="131" name="Ovaal 130"/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2" name="Rechte verbindingslijn 131"/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Image 50%/50%</a:t>
            </a:r>
          </a:p>
        </p:txBody>
      </p:sp>
      <p:grpSp>
        <p:nvGrpSpPr>
          <p:cNvPr id="12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121" name="Rechthoek 12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2" name="Rechthoek 12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3" name="Rechthoek 12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4" name="Rechthoek 12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5" name="Rechthoek 12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6" name="Rechthoek 12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27" name="Rechthoek 12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3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jdelijke aanduiding voor afbeelding 20"/>
          <p:cNvSpPr>
            <a:spLocks noGrp="1"/>
          </p:cNvSpPr>
          <p:nvPr>
            <p:ph type="pic" sz="quarter" idx="13" hasCustomPrompt="1"/>
          </p:nvPr>
        </p:nvSpPr>
        <p:spPr>
          <a:xfrm>
            <a:off x="5342021" y="114300"/>
            <a:ext cx="6737682" cy="6635418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an image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7655" y="2434321"/>
            <a:ext cx="3249492" cy="113700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17" name="GRID" hidden="1"/>
          <p:cNvGrpSpPr/>
          <p:nvPr userDrawn="1"/>
        </p:nvGrpSpPr>
        <p:grpSpPr>
          <a:xfrm>
            <a:off x="180472" y="180977"/>
            <a:ext cx="11831054" cy="6501364"/>
            <a:chOff x="180472" y="180977"/>
            <a:chExt cx="11831054" cy="6501364"/>
          </a:xfrm>
        </p:grpSpPr>
        <p:sp>
          <p:nvSpPr>
            <p:cNvPr id="18" name="Rechthoek 17"/>
            <p:cNvSpPr/>
            <p:nvPr userDrawn="1"/>
          </p:nvSpPr>
          <p:spPr>
            <a:xfrm>
              <a:off x="180474" y="180977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19" name="Rechthoek 18"/>
            <p:cNvSpPr/>
            <p:nvPr userDrawn="1"/>
          </p:nvSpPr>
          <p:spPr>
            <a:xfrm>
              <a:off x="180474" y="5932032"/>
              <a:ext cx="11831052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0" name="Rechthoek 19"/>
            <p:cNvSpPr/>
            <p:nvPr userDrawn="1"/>
          </p:nvSpPr>
          <p:spPr>
            <a:xfrm rot="5400000">
              <a:off x="-2695055" y="3056504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1" name="Rechthoek 20"/>
            <p:cNvSpPr/>
            <p:nvPr userDrawn="1"/>
          </p:nvSpPr>
          <p:spPr>
            <a:xfrm rot="5400000">
              <a:off x="8390505" y="3056505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2" name="Rechthoek 21"/>
            <p:cNvSpPr/>
            <p:nvPr userDrawn="1"/>
          </p:nvSpPr>
          <p:spPr>
            <a:xfrm>
              <a:off x="180474" y="1467293"/>
              <a:ext cx="11831052" cy="13661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" name="Rechthoek 22"/>
            <p:cNvSpPr/>
            <p:nvPr userDrawn="1"/>
          </p:nvSpPr>
          <p:spPr>
            <a:xfrm rot="5400000">
              <a:off x="8583629" y="3250634"/>
              <a:ext cx="6496048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" name="Rechthoek 23"/>
            <p:cNvSpPr/>
            <p:nvPr userDrawn="1"/>
          </p:nvSpPr>
          <p:spPr>
            <a:xfrm>
              <a:off x="180472" y="6325602"/>
              <a:ext cx="11829551" cy="35673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180474" y="1820737"/>
              <a:ext cx="11831052" cy="4040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7" name="Rechthoek 26"/>
            <p:cNvSpPr/>
            <p:nvPr userDrawn="1"/>
          </p:nvSpPr>
          <p:spPr>
            <a:xfrm rot="5400000">
              <a:off x="1497704" y="3056507"/>
              <a:ext cx="6496048" cy="74499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sp>
        <p:nvSpPr>
          <p:cNvPr id="229" name="Tekstvak 228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Text &amp; Image 25%/75%</a:t>
            </a:r>
          </a:p>
        </p:txBody>
      </p:sp>
      <p:grpSp>
        <p:nvGrpSpPr>
          <p:cNvPr id="230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31" name="Rechthoek 230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2" name="Rechthoek 231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3" name="Rechthoek 232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4" name="Rechthoek 233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5" name="Rechthoek 234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6" name="Rechthoek 235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37" name="Rechthoek 236"/>
            <p:cNvSpPr/>
            <p:nvPr userDrawn="1"/>
          </p:nvSpPr>
          <p:spPr>
            <a:xfrm>
              <a:off x="91853" y="3281857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50" name="Groep 128">
            <a:extLst>
              <a:ext uri="{FF2B5EF4-FFF2-40B4-BE49-F238E27FC236}">
                <a16:creationId xmlns:a16="http://schemas.microsoft.com/office/drawing/2014/main" id="{3E022118-56C0-4A24-8F90-7501AC09EE89}"/>
              </a:ext>
            </a:extLst>
          </p:cNvPr>
          <p:cNvGrpSpPr/>
          <p:nvPr userDrawn="1"/>
        </p:nvGrpSpPr>
        <p:grpSpPr>
          <a:xfrm>
            <a:off x="12346582" y="-5444"/>
            <a:ext cx="2746039" cy="5852415"/>
            <a:chOff x="12346582" y="-5444"/>
            <a:chExt cx="2746039" cy="5852415"/>
          </a:xfrm>
        </p:grpSpPr>
        <p:grpSp>
          <p:nvGrpSpPr>
            <p:cNvPr id="51" name="Groep 129">
              <a:extLst>
                <a:ext uri="{FF2B5EF4-FFF2-40B4-BE49-F238E27FC236}">
                  <a16:creationId xmlns:a16="http://schemas.microsoft.com/office/drawing/2014/main" id="{0260AE56-550C-4D2A-8625-2AFCFB2A7A93}"/>
                </a:ext>
              </a:extLst>
            </p:cNvPr>
            <p:cNvGrpSpPr/>
            <p:nvPr userDrawn="1"/>
          </p:nvGrpSpPr>
          <p:grpSpPr>
            <a:xfrm>
              <a:off x="12346582" y="-5444"/>
              <a:ext cx="2746039" cy="5852415"/>
              <a:chOff x="12346582" y="-5444"/>
              <a:chExt cx="2746039" cy="5852415"/>
            </a:xfrm>
          </p:grpSpPr>
          <p:grpSp>
            <p:nvGrpSpPr>
              <p:cNvPr id="54" name="bijsnijden">
                <a:extLst>
                  <a:ext uri="{FF2B5EF4-FFF2-40B4-BE49-F238E27FC236}">
                    <a16:creationId xmlns:a16="http://schemas.microsoft.com/office/drawing/2014/main" id="{B76D2804-B8C4-45E1-BD41-848A1F018768}"/>
                  </a:ext>
                </a:extLst>
              </p:cNvPr>
              <p:cNvGrpSpPr/>
              <p:nvPr userDrawn="1"/>
            </p:nvGrpSpPr>
            <p:grpSpPr>
              <a:xfrm>
                <a:off x="12346582" y="4878702"/>
                <a:ext cx="779464" cy="828260"/>
                <a:chOff x="13143038" y="5655940"/>
                <a:chExt cx="779464" cy="828260"/>
              </a:xfrm>
            </p:grpSpPr>
            <p:grpSp>
              <p:nvGrpSpPr>
                <p:cNvPr id="70" name="Groep 148">
                  <a:extLst>
                    <a:ext uri="{FF2B5EF4-FFF2-40B4-BE49-F238E27FC236}">
                      <a16:creationId xmlns:a16="http://schemas.microsoft.com/office/drawing/2014/main" id="{BB5CAE95-0F3E-4ED0-A791-87887C8F3CE7}"/>
                    </a:ext>
                  </a:extLst>
                </p:cNvPr>
                <p:cNvGrpSpPr/>
                <p:nvPr userDrawn="1"/>
              </p:nvGrpSpPr>
              <p:grpSpPr>
                <a:xfrm>
                  <a:off x="13284702" y="5655940"/>
                  <a:ext cx="518384" cy="468745"/>
                  <a:chOff x="13352037" y="5715656"/>
                  <a:chExt cx="383714" cy="346970"/>
                </a:xfrm>
              </p:grpSpPr>
              <p:sp>
                <p:nvSpPr>
                  <p:cNvPr id="73" name="Rechthoek 151">
                    <a:extLst>
                      <a:ext uri="{FF2B5EF4-FFF2-40B4-BE49-F238E27FC236}">
                        <a16:creationId xmlns:a16="http://schemas.microsoft.com/office/drawing/2014/main" id="{2797E403-7B3E-4098-8576-91D2FD84C1B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377881" y="5717160"/>
                    <a:ext cx="324866" cy="270269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pic>
                <p:nvPicPr>
                  <p:cNvPr id="74" name="Afbeelding 152">
                    <a:extLst>
                      <a:ext uri="{FF2B5EF4-FFF2-40B4-BE49-F238E27FC236}">
                        <a16:creationId xmlns:a16="http://schemas.microsoft.com/office/drawing/2014/main" id="{DE3B1D4F-6D9C-4D06-8E91-14ED3BC3B45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13352037" y="5715656"/>
                    <a:ext cx="231884" cy="275611"/>
                  </a:xfrm>
                  <a:prstGeom prst="rect">
                    <a:avLst/>
                  </a:prstGeom>
                  <a:ln w="9525">
                    <a:solidFill>
                      <a:schemeClr val="bg1">
                        <a:lumMod val="50000"/>
                      </a:schemeClr>
                    </a:solidFill>
                  </a:ln>
                </p:spPr>
              </p:pic>
              <p:sp>
                <p:nvSpPr>
                  <p:cNvPr id="75" name="L-vorm 153">
                    <a:extLst>
                      <a:ext uri="{FF2B5EF4-FFF2-40B4-BE49-F238E27FC236}">
                        <a16:creationId xmlns:a16="http://schemas.microsoft.com/office/drawing/2014/main" id="{8A50DE74-8F07-4F0A-87AC-C2E6F3E566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595231" y="5922107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76" name="L-vorm 154">
                    <a:extLst>
                      <a:ext uri="{FF2B5EF4-FFF2-40B4-BE49-F238E27FC236}">
                        <a16:creationId xmlns:a16="http://schemas.microsoft.com/office/drawing/2014/main" id="{787C9E31-A775-4CFC-B32C-05528C5C09D9}"/>
                      </a:ext>
                    </a:extLst>
                  </p:cNvPr>
                  <p:cNvSpPr/>
                  <p:nvPr userDrawn="1"/>
                </p:nvSpPr>
                <p:spPr>
                  <a:xfrm rot="5400000" flipH="1" flipV="1">
                    <a:off x="13571296" y="5896455"/>
                    <a:ext cx="129209" cy="151830"/>
                  </a:xfrm>
                  <a:prstGeom prst="corner">
                    <a:avLst>
                      <a:gd name="adj1" fmla="val 14726"/>
                      <a:gd name="adj2" fmla="val 14726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spcBef>
                        <a:spcPts val="350"/>
                      </a:spcBef>
                      <a:spcAft>
                        <a:spcPts val="350"/>
                      </a:spcAft>
                    </a:pPr>
                    <a:endParaRPr lang="en-US" sz="1400" noProof="0">
                      <a:solidFill>
                        <a:schemeClr val="accent4"/>
                      </a:solidFill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71" name="Tekstvak 76">
                  <a:extLst>
                    <a:ext uri="{FF2B5EF4-FFF2-40B4-BE49-F238E27FC236}">
                      <a16:creationId xmlns:a16="http://schemas.microsoft.com/office/drawing/2014/main" id="{56C41CE6-1A51-4310-8719-89DD227E5D1D}"/>
                    </a:ext>
                  </a:extLst>
                </p:cNvPr>
                <p:cNvSpPr txBox="1"/>
                <p:nvPr userDrawn="1"/>
              </p:nvSpPr>
              <p:spPr>
                <a:xfrm>
                  <a:off x="13143038" y="6172998"/>
                  <a:ext cx="779464" cy="24622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+mn-lt"/>
                      <a:cs typeface="Segoe UI Light" panose="020B0502040204020203" pitchFamily="34" charset="0"/>
                    </a:rPr>
                    <a:t>Crop</a:t>
                  </a:r>
                </a:p>
              </p:txBody>
            </p:sp>
            <p:sp>
              <p:nvSpPr>
                <p:cNvPr id="72" name="Rechthoekige driehoek 150">
                  <a:extLst>
                    <a:ext uri="{FF2B5EF4-FFF2-40B4-BE49-F238E27FC236}">
                      <a16:creationId xmlns:a16="http://schemas.microsoft.com/office/drawing/2014/main" id="{78811EE4-2F4E-4231-BDBF-6751E09EC584}"/>
                    </a:ext>
                  </a:extLst>
                </p:cNvPr>
                <p:cNvSpPr/>
                <p:nvPr userDrawn="1"/>
              </p:nvSpPr>
              <p:spPr>
                <a:xfrm rot="18900000">
                  <a:off x="13499178" y="6417015"/>
                  <a:ext cx="67185" cy="67185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Bef>
                      <a:spcPts val="350"/>
                    </a:spcBef>
                    <a:spcAft>
                      <a:spcPts val="350"/>
                    </a:spcAft>
                  </a:pPr>
                  <a:endParaRPr lang="en-US" sz="1400" noProof="0">
                    <a:solidFill>
                      <a:schemeClr val="accent4"/>
                    </a:solidFill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55" name="Rechthoek 133">
                <a:extLst>
                  <a:ext uri="{FF2B5EF4-FFF2-40B4-BE49-F238E27FC236}">
                    <a16:creationId xmlns:a16="http://schemas.microsoft.com/office/drawing/2014/main" id="{36EA379F-D04A-4EE6-95F8-3760D075564C}"/>
                  </a:ext>
                </a:extLst>
              </p:cNvPr>
              <p:cNvSpPr/>
              <p:nvPr/>
            </p:nvSpPr>
            <p:spPr>
              <a:xfrm>
                <a:off x="12484620" y="-5444"/>
                <a:ext cx="2584447" cy="28846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>
                  <a:lnSpc>
                    <a:spcPct val="80000"/>
                  </a:lnSpc>
                </a:pPr>
                <a:r>
                  <a:rPr lang="en-US" sz="1400" b="0" kern="0" noProof="0" dirty="0">
                    <a:solidFill>
                      <a:schemeClr val="tx1"/>
                    </a:solidFill>
                    <a:latin typeface="+mj-lt"/>
                    <a:cs typeface="Segoe UI Light" panose="020B0502040204020203" pitchFamily="34" charset="0"/>
                  </a:rPr>
                  <a:t>INSERT IMAGE</a:t>
                </a:r>
              </a:p>
            </p:txBody>
          </p:sp>
          <p:sp>
            <p:nvSpPr>
              <p:cNvPr id="56" name="Tekstvak 33">
                <a:extLst>
                  <a:ext uri="{FF2B5EF4-FFF2-40B4-BE49-F238E27FC236}">
                    <a16:creationId xmlns:a16="http://schemas.microsoft.com/office/drawing/2014/main" id="{614913A0-C78C-4011-BE7F-261C43C9111A}"/>
                  </a:ext>
                </a:extLst>
              </p:cNvPr>
              <p:cNvSpPr txBox="1"/>
              <p:nvPr/>
            </p:nvSpPr>
            <p:spPr>
              <a:xfrm>
                <a:off x="12484620" y="795822"/>
                <a:ext cx="2584447" cy="4720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If necessary, delete the existing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image. </a:t>
                </a: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Click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the pictogram to insert an image.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57" name="Tekstvak 33">
                <a:extLst>
                  <a:ext uri="{FF2B5EF4-FFF2-40B4-BE49-F238E27FC236}">
                    <a16:creationId xmlns:a16="http://schemas.microsoft.com/office/drawing/2014/main" id="{6B57985D-E866-4A36-A2EB-4BDAAEDF74E4}"/>
                  </a:ext>
                </a:extLst>
              </p:cNvPr>
              <p:cNvSpPr txBox="1"/>
              <p:nvPr/>
            </p:nvSpPr>
            <p:spPr>
              <a:xfrm>
                <a:off x="12484620" y="2599068"/>
                <a:ext cx="2592287" cy="444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Select</a:t>
                </a: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the image you want to use </a:t>
                </a:r>
                <a:b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en-US" sz="1100" b="0" i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and click </a:t>
                </a:r>
                <a:r>
                  <a:rPr lang="en-US" sz="1100" b="0" kern="0" noProof="0" dirty="0">
                    <a:latin typeface="+mj-lt"/>
                    <a:cs typeface="Segoe UI Light" panose="020B0502040204020203" pitchFamily="34" charset="0"/>
                  </a:rPr>
                  <a:t>Insert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58" name="Ovaal 136">
                <a:extLst>
                  <a:ext uri="{FF2B5EF4-FFF2-40B4-BE49-F238E27FC236}">
                    <a16:creationId xmlns:a16="http://schemas.microsoft.com/office/drawing/2014/main" id="{0E143708-05DF-4355-AB6E-FCA179BDC728}"/>
                  </a:ext>
                </a:extLst>
              </p:cNvPr>
              <p:cNvSpPr/>
              <p:nvPr/>
            </p:nvSpPr>
            <p:spPr>
              <a:xfrm>
                <a:off x="12484620" y="2139533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cxnSp>
            <p:nvCxnSpPr>
              <p:cNvPr id="59" name="Rechte verbindingslijn 137">
                <a:extLst>
                  <a:ext uri="{FF2B5EF4-FFF2-40B4-BE49-F238E27FC236}">
                    <a16:creationId xmlns:a16="http://schemas.microsoft.com/office/drawing/2014/main" id="{DC85886C-0754-418A-BEA2-35D93D760AE6}"/>
                  </a:ext>
                </a:extLst>
              </p:cNvPr>
              <p:cNvCxnSpPr/>
              <p:nvPr/>
            </p:nvCxnSpPr>
            <p:spPr>
              <a:xfrm>
                <a:off x="12484620" y="1998228"/>
                <a:ext cx="25922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60" name="Rechte verbindingslijn 138">
                <a:extLst>
                  <a:ext uri="{FF2B5EF4-FFF2-40B4-BE49-F238E27FC236}">
                    <a16:creationId xmlns:a16="http://schemas.microsoft.com/office/drawing/2014/main" id="{21745C87-D420-4B20-8E71-907A93187101}"/>
                  </a:ext>
                </a:extLst>
              </p:cNvPr>
              <p:cNvCxnSpPr/>
              <p:nvPr/>
            </p:nvCxnSpPr>
            <p:spPr>
              <a:xfrm>
                <a:off x="12484620" y="3552420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pic>
            <p:nvPicPr>
              <p:cNvPr id="61" name="Icoontje afbeelding">
                <a:extLst>
                  <a:ext uri="{FF2B5EF4-FFF2-40B4-BE49-F238E27FC236}">
                    <a16:creationId xmlns:a16="http://schemas.microsoft.com/office/drawing/2014/main" id="{227256A2-80F1-485E-877E-1DA98BCA1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4620" y="1375134"/>
                <a:ext cx="415522" cy="415522"/>
              </a:xfrm>
              <a:prstGeom prst="rect">
                <a:avLst/>
              </a:prstGeom>
            </p:spPr>
          </p:pic>
          <p:sp>
            <p:nvSpPr>
              <p:cNvPr id="62" name="Tekstvak 33">
                <a:extLst>
                  <a:ext uri="{FF2B5EF4-FFF2-40B4-BE49-F238E27FC236}">
                    <a16:creationId xmlns:a16="http://schemas.microsoft.com/office/drawing/2014/main" id="{A9879BF2-FCBE-458D-B605-B813BFB01330}"/>
                  </a:ext>
                </a:extLst>
              </p:cNvPr>
              <p:cNvSpPr txBox="1"/>
              <p:nvPr/>
            </p:nvSpPr>
            <p:spPr>
              <a:xfrm>
                <a:off x="12484620" y="4189919"/>
                <a:ext cx="2588841" cy="400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100" kern="0" noProof="0" dirty="0">
                    <a:latin typeface="+mn-lt"/>
                    <a:cs typeface="Segoe UI Light" panose="020B0502040204020203" pitchFamily="34" charset="0"/>
                  </a:rPr>
                  <a:t>If you want to scale or drag the image go to </a:t>
                </a:r>
                <a:r>
                  <a:rPr lang="en-US" sz="1100" b="0" kern="0" noProof="0" dirty="0">
                    <a:latin typeface="+mj-lt"/>
                    <a:cs typeface="Segoe UI Light" panose="020B0502040204020203" pitchFamily="34" charset="0"/>
                  </a:rPr>
                  <a:t>Picture Tools </a:t>
                </a:r>
                <a:r>
                  <a:rPr lang="en-US" sz="1100" kern="0" noProof="0" dirty="0">
                    <a:latin typeface="+mn-lt"/>
                    <a:cs typeface="Segoe UI Light" panose="020B0502040204020203" pitchFamily="34" charset="0"/>
                  </a:rPr>
                  <a:t>and click  </a:t>
                </a:r>
                <a:r>
                  <a:rPr lang="en-US" sz="1100" b="0" kern="0" noProof="0" dirty="0">
                    <a:latin typeface="+mj-lt"/>
                    <a:cs typeface="Segoe UI Light" panose="020B0502040204020203" pitchFamily="34" charset="0"/>
                  </a:rPr>
                  <a:t>Crop</a:t>
                </a:r>
              </a:p>
            </p:txBody>
          </p:sp>
          <p:sp>
            <p:nvSpPr>
              <p:cNvPr id="63" name="Ovaal 141">
                <a:extLst>
                  <a:ext uri="{FF2B5EF4-FFF2-40B4-BE49-F238E27FC236}">
                    <a16:creationId xmlns:a16="http://schemas.microsoft.com/office/drawing/2014/main" id="{D359CD93-2073-4BC0-A286-4E34CD2B66E7}"/>
                  </a:ext>
                </a:extLst>
              </p:cNvPr>
              <p:cNvSpPr/>
              <p:nvPr/>
            </p:nvSpPr>
            <p:spPr>
              <a:xfrm>
                <a:off x="12484620" y="3705057"/>
                <a:ext cx="359927" cy="359927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36000" rIns="0" bIns="43200"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cxnSp>
            <p:nvCxnSpPr>
              <p:cNvPr id="64" name="Rechte verbindingslijn 142">
                <a:extLst>
                  <a:ext uri="{FF2B5EF4-FFF2-40B4-BE49-F238E27FC236}">
                    <a16:creationId xmlns:a16="http://schemas.microsoft.com/office/drawing/2014/main" id="{CFBDF44F-D29C-4AD0-BBFA-BAFFBD1DC3B9}"/>
                  </a:ext>
                </a:extLst>
              </p:cNvPr>
              <p:cNvCxnSpPr/>
              <p:nvPr/>
            </p:nvCxnSpPr>
            <p:spPr>
              <a:xfrm>
                <a:off x="12484620" y="5846971"/>
                <a:ext cx="2608001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grpSp>
            <p:nvGrpSpPr>
              <p:cNvPr id="65" name="Groep 143">
                <a:extLst>
                  <a:ext uri="{FF2B5EF4-FFF2-40B4-BE49-F238E27FC236}">
                    <a16:creationId xmlns:a16="http://schemas.microsoft.com/office/drawing/2014/main" id="{6F831304-32C2-4D25-8135-CAEC41D38FEF}"/>
                  </a:ext>
                </a:extLst>
              </p:cNvPr>
              <p:cNvGrpSpPr/>
              <p:nvPr/>
            </p:nvGrpSpPr>
            <p:grpSpPr>
              <a:xfrm>
                <a:off x="12471673" y="3095595"/>
                <a:ext cx="1114138" cy="297656"/>
                <a:chOff x="13560784" y="3471416"/>
                <a:chExt cx="1114138" cy="297656"/>
              </a:xfrm>
            </p:grpSpPr>
            <p:sp>
              <p:nvSpPr>
                <p:cNvPr id="66" name="Afgeronde rechthoek 144">
                  <a:extLst>
                    <a:ext uri="{FF2B5EF4-FFF2-40B4-BE49-F238E27FC236}">
                      <a16:creationId xmlns:a16="http://schemas.microsoft.com/office/drawing/2014/main" id="{1083D288-639C-427E-B638-22248703A99C}"/>
                    </a:ext>
                  </a:extLst>
                </p:cNvPr>
                <p:cNvSpPr/>
                <p:nvPr/>
              </p:nvSpPr>
              <p:spPr>
                <a:xfrm>
                  <a:off x="13560784" y="3471416"/>
                  <a:ext cx="1114138" cy="297656"/>
                </a:xfrm>
                <a:prstGeom prst="roundRect">
                  <a:avLst/>
                </a:prstGeom>
                <a:gradFill flip="none" rotWithShape="1">
                  <a:gsLst>
                    <a:gs pos="4000">
                      <a:srgbClr val="00B0F0"/>
                    </a:gs>
                    <a:gs pos="0">
                      <a:srgbClr val="0070C0"/>
                    </a:gs>
                    <a:gs pos="100000">
                      <a:srgbClr val="0070C0"/>
                    </a:gs>
                    <a:gs pos="12000">
                      <a:srgbClr val="D1EAFF"/>
                    </a:gs>
                    <a:gs pos="96000">
                      <a:srgbClr val="00B0F0"/>
                    </a:gs>
                    <a:gs pos="89000">
                      <a:srgbClr val="DDF4FF"/>
                    </a:gs>
                    <a:gs pos="43000">
                      <a:srgbClr val="D1EAFF"/>
                    </a:gs>
                    <a:gs pos="51000">
                      <a:srgbClr val="DDF4FF"/>
                    </a:gs>
                  </a:gsLst>
                  <a:lin ang="16200000" scaled="1"/>
                  <a:tileRect/>
                </a:gradFill>
                <a:ln w="635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  <p:sp>
              <p:nvSpPr>
                <p:cNvPr id="67" name="Tekstvak 81">
                  <a:extLst>
                    <a:ext uri="{FF2B5EF4-FFF2-40B4-BE49-F238E27FC236}">
                      <a16:creationId xmlns:a16="http://schemas.microsoft.com/office/drawing/2014/main" id="{C88BE31A-FF02-48A6-988E-B914E896D849}"/>
                    </a:ext>
                  </a:extLst>
                </p:cNvPr>
                <p:cNvSpPr txBox="1"/>
                <p:nvPr/>
              </p:nvSpPr>
              <p:spPr>
                <a:xfrm>
                  <a:off x="13573594" y="3509590"/>
                  <a:ext cx="888311" cy="2308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>
                  <a:defPPr>
                    <a:defRPr lang="nl-NL"/>
                  </a:defPPr>
                  <a:lvl1pPr marR="0" lvl="0" indent="0" algn="ctr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900" i="0" u="none" strike="noStrike" kern="0" cap="none" spc="0" normalizeH="0" baseline="0">
                      <a:ln>
                        <a:noFill/>
                      </a:ln>
                      <a:effectLst>
                        <a:outerShdw blurRad="25400" algn="ctr" rotWithShape="0">
                          <a:prstClr val="white"/>
                        </a:outerShdw>
                      </a:effectLst>
                      <a:uLnTx/>
                      <a:uFillTx/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  <a:lvl2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2pPr>
                  <a:lvl3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3pPr>
                  <a:lvl4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4pPr>
                  <a:lvl5pPr fontAlgn="base">
                    <a:spcBef>
                      <a:spcPct val="0"/>
                    </a:spcBef>
                    <a:spcAft>
                      <a:spcPct val="0"/>
                    </a:spcAft>
                    <a:defRPr>
                      <a:latin typeface="Arial" charset="0"/>
                      <a:cs typeface="Arial" charset="0"/>
                    </a:defRPr>
                  </a:lvl5pPr>
                  <a:lvl6pPr>
                    <a:defRPr>
                      <a:latin typeface="Arial" charset="0"/>
                      <a:cs typeface="Arial" charset="0"/>
                    </a:defRPr>
                  </a:lvl6pPr>
                  <a:lvl7pPr>
                    <a:defRPr>
                      <a:latin typeface="Arial" charset="0"/>
                      <a:cs typeface="Arial" charset="0"/>
                    </a:defRPr>
                  </a:lvl7pPr>
                  <a:lvl8pPr>
                    <a:defRPr>
                      <a:latin typeface="Arial" charset="0"/>
                      <a:cs typeface="Arial" charset="0"/>
                    </a:defRPr>
                  </a:lvl8pPr>
                  <a:lvl9pPr>
                    <a:defRPr>
                      <a:latin typeface="Arial" charset="0"/>
                      <a:cs typeface="Arial" charset="0"/>
                    </a:defRPr>
                  </a:lvl9pPr>
                </a:lstStyle>
                <a:p>
                  <a:r>
                    <a:rPr lang="en-US" sz="900" noProof="0">
                      <a:solidFill>
                        <a:schemeClr val="tx1"/>
                      </a:solidFill>
                      <a:latin typeface="+mn-lt"/>
                    </a:rPr>
                    <a:t>Insert</a:t>
                  </a:r>
                </a:p>
              </p:txBody>
            </p:sp>
            <p:cxnSp>
              <p:nvCxnSpPr>
                <p:cNvPr id="68" name="Rechte verbindingslijn 146">
                  <a:extLst>
                    <a:ext uri="{FF2B5EF4-FFF2-40B4-BE49-F238E27FC236}">
                      <a16:creationId xmlns:a16="http://schemas.microsoft.com/office/drawing/2014/main" id="{A200AFF5-0B1F-4BFC-9E8B-55E431DF7475}"/>
                    </a:ext>
                  </a:extLst>
                </p:cNvPr>
                <p:cNvCxnSpPr/>
                <p:nvPr/>
              </p:nvCxnSpPr>
              <p:spPr>
                <a:xfrm>
                  <a:off x="14461905" y="3507058"/>
                  <a:ext cx="0" cy="2244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Gelijkbenige driehoek 147">
                  <a:extLst>
                    <a:ext uri="{FF2B5EF4-FFF2-40B4-BE49-F238E27FC236}">
                      <a16:creationId xmlns:a16="http://schemas.microsoft.com/office/drawing/2014/main" id="{D7C6AA10-3F78-4B5D-97C8-07D35DFB2D2B}"/>
                    </a:ext>
                  </a:extLst>
                </p:cNvPr>
                <p:cNvSpPr/>
                <p:nvPr/>
              </p:nvSpPr>
              <p:spPr>
                <a:xfrm rot="10800000">
                  <a:off x="14518584" y="3600521"/>
                  <a:ext cx="105309" cy="5715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600" noProof="0">
                    <a:latin typeface="+mn-lt"/>
                  </a:endParaRPr>
                </a:p>
              </p:txBody>
            </p:sp>
          </p:grpSp>
        </p:grpSp>
        <p:sp>
          <p:nvSpPr>
            <p:cNvPr id="52" name="Ovaal 130">
              <a:extLst>
                <a:ext uri="{FF2B5EF4-FFF2-40B4-BE49-F238E27FC236}">
                  <a16:creationId xmlns:a16="http://schemas.microsoft.com/office/drawing/2014/main" id="{7E2D883B-10ED-4C6C-AB37-AF728CCF187A}"/>
                </a:ext>
              </a:extLst>
            </p:cNvPr>
            <p:cNvSpPr/>
            <p:nvPr userDrawn="1"/>
          </p:nvSpPr>
          <p:spPr>
            <a:xfrm>
              <a:off x="12484620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3" name="Rechte verbindingslijn 131">
              <a:extLst>
                <a:ext uri="{FF2B5EF4-FFF2-40B4-BE49-F238E27FC236}">
                  <a16:creationId xmlns:a16="http://schemas.microsoft.com/office/drawing/2014/main" id="{1BC81301-25ED-42DA-A3D9-ACFCE3F41D8B}"/>
                </a:ext>
              </a:extLst>
            </p:cNvPr>
            <p:cNvCxnSpPr/>
            <p:nvPr userDrawn="1"/>
          </p:nvCxnSpPr>
          <p:spPr>
            <a:xfrm>
              <a:off x="12484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69207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Chart 25%/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20" y="1263315"/>
            <a:ext cx="3272592" cy="902369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272592" cy="3429000"/>
          </a:xfrm>
        </p:spPr>
        <p:txBody>
          <a:bodyPr vert="horz"/>
          <a:lstStyle/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 dirty="0">
                <a:latin typeface="+mj-lt"/>
              </a:rPr>
              <a:t>Text &amp; Chart 25%/75%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5329989" y="1335505"/>
            <a:ext cx="5859378" cy="4535906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84" name="Groep 83"/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85" name="Groep 84"/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18" name="Rechthoek 962"/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19" name="Groep 218"/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20" name="Group 879"/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222" name="Freeform 886"/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3" name="Rectangle 880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4" name="Rectangle 881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5" name="Freeform 882"/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6" name="Freeform 883"/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7" name="Freeform 884"/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8" name="Rectangle 88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29" name="Rectangle 887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30" name="Freeform 888"/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21" name="Vrije vorm 220"/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86" name="Groep 85"/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184" name="Rechthoek 183"/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5" name="Rechthoek 184"/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186" name="Gelijkbenige driehoek 185"/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7" name="Afgeronde rechthoek 186"/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188" name="Groep 187"/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05" name="Rechthoek 962"/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06" name="Groep 205"/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07" name="Group 879"/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09" name="Freeform 886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0" name="Rectangle 880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1" name="Rectangle 881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2" name="Freeform 882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3" name="Freeform 883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4" name="Freeform 884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5" name="Rectangle 885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6" name="Rectangle 887"/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17" name="Freeform 888"/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08" name="Vrije vorm 207"/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189" name="Groep 188"/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195" name="Rectangle 6"/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6" name="Rectangle 15"/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97" name="Freeform 14"/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198" name="Rechte verbindingslijn 197"/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Rechte verbindingslijn 198"/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Rechte verbindingslijn 199"/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Rechte verbindingslijn 200"/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Rechte verbindingslijn 201"/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Rechte verbindingslijn 202"/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4" name="Rectangle 13"/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90" name="Groep 189"/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191" name="Rechthoek 190"/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192" name="Groep 191"/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193" name="Parallellogram 192"/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94" name="Parallellogram 193"/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87" name="Rechthoek 86"/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88" name="Tekstvak 33"/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the right mouse button and choose</a:t>
              </a:r>
              <a:b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Edit data</a:t>
              </a:r>
            </a:p>
          </p:txBody>
        </p:sp>
        <p:cxnSp>
          <p:nvCxnSpPr>
            <p:cNvPr id="89" name="Rechte verbindingslijn 88"/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90" name="Rechthoek 89"/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100" name="Rechte verbindingslijn 99"/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10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2" name="Tekstvak 33"/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 chart.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3" name="Tekstvak 33"/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</a:t>
              </a:r>
            </a:p>
          </p:txBody>
        </p:sp>
        <p:cxnSp>
          <p:nvCxnSpPr>
            <p:cNvPr id="174" name="Rechte verbindingslijn 173"/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5" name="Ovaal 174"/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6" name="Rechte verbindingslijn 175"/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177" name="Ovaal 176"/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178" name="Rechte verbindingslijn 177"/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79" name="Groep 178"/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180" name="Afgeronde rechthoek 179"/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181" name="Tekstvak 81"/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182" name="Rechte verbindingslijn 181"/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3" name="Gelijkbenige driehoek 182"/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28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hthoek 231"/>
          <p:cNvSpPr/>
          <p:nvPr userDrawn="1"/>
        </p:nvSpPr>
        <p:spPr>
          <a:xfrm flipV="1">
            <a:off x="108280" y="108284"/>
            <a:ext cx="11971423" cy="5233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98619" y="5823750"/>
            <a:ext cx="6184233" cy="568025"/>
          </a:xfrm>
        </p:spPr>
        <p:txBody>
          <a:bodyPr/>
          <a:lstStyle>
            <a:lvl1pPr>
              <a:defRPr sz="17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1" name="Tekstvak 90"/>
          <p:cNvSpPr txBox="1"/>
          <p:nvPr userDrawn="1"/>
        </p:nvSpPr>
        <p:spPr>
          <a:xfrm>
            <a:off x="0" y="-354841"/>
            <a:ext cx="5486400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200" b="0" noProof="0">
                <a:latin typeface="+mj-lt"/>
              </a:rPr>
              <a:t>Chart 100%</a:t>
            </a:r>
          </a:p>
        </p:txBody>
      </p:sp>
      <p:sp>
        <p:nvSpPr>
          <p:cNvPr id="102" name="Tijdelijke aanduiding voor grafiek 17"/>
          <p:cNvSpPr>
            <a:spLocks noGrp="1"/>
          </p:cNvSpPr>
          <p:nvPr>
            <p:ph type="chart" sz="quarter" idx="13" hasCustomPrompt="1"/>
          </p:nvPr>
        </p:nvSpPr>
        <p:spPr>
          <a:xfrm>
            <a:off x="998619" y="1335505"/>
            <a:ext cx="10190272" cy="3176337"/>
          </a:xfrm>
          <a:solidFill>
            <a:schemeClr val="tx2"/>
          </a:solidFill>
        </p:spPr>
        <p:txBody>
          <a:bodyPr tIns="144000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on the pictogram below</a:t>
            </a:r>
            <a:br>
              <a:rPr lang="en-US" noProof="0"/>
            </a:br>
            <a:r>
              <a:rPr lang="en-US" noProof="0"/>
              <a:t>to insert a chart</a:t>
            </a:r>
          </a:p>
        </p:txBody>
      </p:sp>
      <p:grpSp>
        <p:nvGrpSpPr>
          <p:cNvPr id="105" name="Instruction 9 test levels"/>
          <p:cNvGrpSpPr/>
          <p:nvPr userDrawn="1"/>
        </p:nvGrpSpPr>
        <p:grpSpPr>
          <a:xfrm>
            <a:off x="-2880382" y="-5444"/>
            <a:ext cx="2589956" cy="2362903"/>
            <a:chOff x="-2880382" y="-5444"/>
            <a:chExt cx="2589956" cy="2362903"/>
          </a:xfrm>
        </p:grpSpPr>
        <p:sp>
          <p:nvSpPr>
            <p:cNvPr id="106" name="Rechthoek 105"/>
            <p:cNvSpPr/>
            <p:nvPr userDrawn="1"/>
          </p:nvSpPr>
          <p:spPr>
            <a:xfrm>
              <a:off x="-2876149" y="-5444"/>
              <a:ext cx="2572469" cy="2803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TEXT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 LEVELS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Segoe UI Light" panose="020B0502040204020203" pitchFamily="34" charset="0"/>
              </a:endParaRPr>
            </a:p>
          </p:txBody>
        </p:sp>
        <p:sp>
          <p:nvSpPr>
            <p:cNvPr id="107" name="Ovaal 106"/>
            <p:cNvSpPr/>
            <p:nvPr userDrawn="1"/>
          </p:nvSpPr>
          <p:spPr>
            <a:xfrm>
              <a:off x="-2864958" y="1639014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8" name="Ovaal 107"/>
            <p:cNvSpPr/>
            <p:nvPr userDrawn="1"/>
          </p:nvSpPr>
          <p:spPr>
            <a:xfrm>
              <a:off x="-2864958" y="1992349"/>
              <a:ext cx="260914" cy="25968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9" name="Textfield placeholder"/>
            <p:cNvSpPr txBox="1">
              <a:spLocks/>
            </p:cNvSpPr>
            <p:nvPr userDrawn="1"/>
          </p:nvSpPr>
          <p:spPr>
            <a:xfrm>
              <a:off x="-2455412" y="1637197"/>
              <a:ext cx="2163709" cy="2615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1"/>
                </a:buClr>
                <a:buSzPct val="100000"/>
                <a:buFont typeface="Gotham Book" pitchFamily="50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Plain text (12 pt.)</a:t>
              </a:r>
            </a:p>
          </p:txBody>
        </p:sp>
        <p:sp>
          <p:nvSpPr>
            <p:cNvPr id="110" name="Textfield placeholder"/>
            <p:cNvSpPr txBox="1">
              <a:spLocks/>
            </p:cNvSpPr>
            <p:nvPr userDrawn="1"/>
          </p:nvSpPr>
          <p:spPr>
            <a:xfrm>
              <a:off x="-2455412" y="1999075"/>
              <a:ext cx="2163709" cy="259683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3" indent="0" algn="l" defTabSz="914400" rtl="0" eaLnBrk="1" fontAlgn="auto" latinLnBrk="0" hangingPunct="1">
                <a:lnSpc>
                  <a:spcPts val="17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Header (12 pt.)</a:t>
              </a:r>
            </a:p>
          </p:txBody>
        </p:sp>
        <p:cxnSp>
          <p:nvCxnSpPr>
            <p:cNvPr id="111" name="Rechte verbindingslijn 110"/>
            <p:cNvCxnSpPr/>
            <p:nvPr userDrawn="1"/>
          </p:nvCxnSpPr>
          <p:spPr>
            <a:xfrm>
              <a:off x="-2873569" y="274900"/>
              <a:ext cx="2569889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2" name="Rechte verbindingslijn 111"/>
            <p:cNvCxnSpPr/>
            <p:nvPr userDrawn="1"/>
          </p:nvCxnSpPr>
          <p:spPr>
            <a:xfrm>
              <a:off x="-2873569" y="1512261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cxnSp>
          <p:nvCxnSpPr>
            <p:cNvPr id="113" name="Rechte verbindingslijn 112"/>
            <p:cNvCxnSpPr/>
            <p:nvPr userDrawn="1"/>
          </p:nvCxnSpPr>
          <p:spPr>
            <a:xfrm>
              <a:off x="-2873569" y="2357459"/>
              <a:ext cx="255679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114" name="Groep 113"/>
            <p:cNvGrpSpPr/>
            <p:nvPr userDrawn="1"/>
          </p:nvGrpSpPr>
          <p:grpSpPr>
            <a:xfrm>
              <a:off x="-1967526" y="411247"/>
              <a:ext cx="409108" cy="427699"/>
              <a:chOff x="-1085063" y="758027"/>
              <a:chExt cx="633799" cy="622540"/>
            </a:xfrm>
          </p:grpSpPr>
          <p:sp>
            <p:nvSpPr>
              <p:cNvPr id="159" name="Afgeronde rechthoek 158"/>
              <p:cNvSpPr/>
              <p:nvPr userDrawn="1"/>
            </p:nvSpPr>
            <p:spPr>
              <a:xfrm>
                <a:off x="-108506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60" name="Groep 159"/>
              <p:cNvGrpSpPr/>
              <p:nvPr userDrawn="1"/>
            </p:nvGrpSpPr>
            <p:grpSpPr>
              <a:xfrm>
                <a:off x="-977746" y="864082"/>
                <a:ext cx="419166" cy="410430"/>
                <a:chOff x="6366933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61" name="Rechthoek 160"/>
                <p:cNvSpPr/>
                <p:nvPr userDrawn="1"/>
              </p:nvSpPr>
              <p:spPr>
                <a:xfrm>
                  <a:off x="6608189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2" name="Rechthoek 161"/>
                <p:cNvSpPr/>
                <p:nvPr userDrawn="1"/>
              </p:nvSpPr>
              <p:spPr>
                <a:xfrm>
                  <a:off x="6608189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3" name="Rechthoek 162"/>
                <p:cNvSpPr/>
                <p:nvPr userDrawn="1"/>
              </p:nvSpPr>
              <p:spPr>
                <a:xfrm>
                  <a:off x="6608189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4" name="Rechthoek 163"/>
                <p:cNvSpPr/>
                <p:nvPr userDrawn="1"/>
              </p:nvSpPr>
              <p:spPr>
                <a:xfrm>
                  <a:off x="7252238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5" name="Rechthoek 164"/>
                <p:cNvSpPr/>
                <p:nvPr userDrawn="1"/>
              </p:nvSpPr>
              <p:spPr>
                <a:xfrm>
                  <a:off x="7252238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6" name="Rechthoek 165"/>
                <p:cNvSpPr/>
                <p:nvPr userDrawn="1"/>
              </p:nvSpPr>
              <p:spPr>
                <a:xfrm>
                  <a:off x="7252238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7" name="Rechthoek 166"/>
                <p:cNvSpPr/>
                <p:nvPr userDrawn="1"/>
              </p:nvSpPr>
              <p:spPr>
                <a:xfrm>
                  <a:off x="7252238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8" name="Rechthoek 167"/>
                <p:cNvSpPr/>
                <p:nvPr userDrawn="1"/>
              </p:nvSpPr>
              <p:spPr>
                <a:xfrm>
                  <a:off x="7252238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69" name="Rechthoek 168"/>
                <p:cNvSpPr/>
                <p:nvPr userDrawn="1"/>
              </p:nvSpPr>
              <p:spPr>
                <a:xfrm>
                  <a:off x="7252238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0" name="Rechthoek 169"/>
                <p:cNvSpPr/>
                <p:nvPr userDrawn="1"/>
              </p:nvSpPr>
              <p:spPr>
                <a:xfrm>
                  <a:off x="7252238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1" name="Vrije vorm 170"/>
                <p:cNvSpPr/>
                <p:nvPr userDrawn="1"/>
              </p:nvSpPr>
              <p:spPr>
                <a:xfrm flipH="1">
                  <a:off x="6366933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115" name="Groep 114"/>
            <p:cNvGrpSpPr/>
            <p:nvPr/>
          </p:nvGrpSpPr>
          <p:grpSpPr>
            <a:xfrm>
              <a:off x="-2880382" y="802341"/>
              <a:ext cx="532929" cy="509563"/>
              <a:chOff x="-2880382" y="802341"/>
              <a:chExt cx="532929" cy="509563"/>
            </a:xfrm>
          </p:grpSpPr>
          <p:sp>
            <p:nvSpPr>
              <p:cNvPr id="137" name="Rechthoek 136"/>
              <p:cNvSpPr/>
              <p:nvPr/>
            </p:nvSpPr>
            <p:spPr>
              <a:xfrm>
                <a:off x="-2880382" y="802341"/>
                <a:ext cx="532929" cy="5095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pic>
            <p:nvPicPr>
              <p:cNvPr id="138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635852" y="822181"/>
                <a:ext cx="226442" cy="2089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848026" y="822181"/>
                <a:ext cx="207168" cy="213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40" name="Groep 139"/>
              <p:cNvGrpSpPr/>
              <p:nvPr/>
            </p:nvGrpSpPr>
            <p:grpSpPr>
              <a:xfrm>
                <a:off x="-2802433" y="1123442"/>
                <a:ext cx="132915" cy="104889"/>
                <a:chOff x="-2796392" y="1123442"/>
                <a:chExt cx="120832" cy="104889"/>
              </a:xfrm>
            </p:grpSpPr>
            <p:sp>
              <p:nvSpPr>
                <p:cNvPr id="154" name="Rechthoek 153"/>
                <p:cNvSpPr/>
                <p:nvPr/>
              </p:nvSpPr>
              <p:spPr>
                <a:xfrm>
                  <a:off x="-2796392" y="1123442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5" name="Rechthoek 154"/>
                <p:cNvSpPr/>
                <p:nvPr/>
              </p:nvSpPr>
              <p:spPr>
                <a:xfrm>
                  <a:off x="-2796392" y="1146758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6" name="Rechthoek 155"/>
                <p:cNvSpPr/>
                <p:nvPr/>
              </p:nvSpPr>
              <p:spPr>
                <a:xfrm>
                  <a:off x="-2796392" y="1193390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7" name="Rechthoek 156"/>
                <p:cNvSpPr/>
                <p:nvPr/>
              </p:nvSpPr>
              <p:spPr>
                <a:xfrm>
                  <a:off x="-2796392" y="1216707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58" name="Rechthoek 157"/>
                <p:cNvSpPr/>
                <p:nvPr/>
              </p:nvSpPr>
              <p:spPr>
                <a:xfrm>
                  <a:off x="-2796392" y="1170074"/>
                  <a:ext cx="120832" cy="11624"/>
                </a:xfrm>
                <a:prstGeom prst="rect">
                  <a:avLst/>
                </a:prstGeom>
                <a:solidFill>
                  <a:srgbClr val="0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141" name="Groep 140"/>
              <p:cNvGrpSpPr/>
              <p:nvPr/>
            </p:nvGrpSpPr>
            <p:grpSpPr>
              <a:xfrm>
                <a:off x="-2575435" y="1123442"/>
                <a:ext cx="133931" cy="104889"/>
                <a:chOff x="-2556734" y="1123442"/>
                <a:chExt cx="147324" cy="104889"/>
              </a:xfrm>
            </p:grpSpPr>
            <p:grpSp>
              <p:nvGrpSpPr>
                <p:cNvPr id="142" name="Groep 141"/>
                <p:cNvGrpSpPr/>
                <p:nvPr/>
              </p:nvGrpSpPr>
              <p:grpSpPr>
                <a:xfrm>
                  <a:off x="-2556734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9" name="Rechthoek 148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0" name="Rechthoek 149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1" name="Rechthoek 150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2" name="Rechthoek 151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53" name="Rechthoek 152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  <p:grpSp>
              <p:nvGrpSpPr>
                <p:cNvPr id="143" name="Groep 142"/>
                <p:cNvGrpSpPr/>
                <p:nvPr/>
              </p:nvGrpSpPr>
              <p:grpSpPr>
                <a:xfrm>
                  <a:off x="-2477616" y="1123442"/>
                  <a:ext cx="68206" cy="104889"/>
                  <a:chOff x="-2796392" y="1123442"/>
                  <a:chExt cx="120832" cy="104889"/>
                </a:xfrm>
              </p:grpSpPr>
              <p:sp>
                <p:nvSpPr>
                  <p:cNvPr id="144" name="Rechthoek 143"/>
                  <p:cNvSpPr/>
                  <p:nvPr/>
                </p:nvSpPr>
                <p:spPr>
                  <a:xfrm>
                    <a:off x="-2796392" y="1123442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5" name="Rechthoek 144"/>
                  <p:cNvSpPr/>
                  <p:nvPr/>
                </p:nvSpPr>
                <p:spPr>
                  <a:xfrm>
                    <a:off x="-2796392" y="1146758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6" name="Rechthoek 145"/>
                  <p:cNvSpPr/>
                  <p:nvPr/>
                </p:nvSpPr>
                <p:spPr>
                  <a:xfrm>
                    <a:off x="-2796392" y="1193390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7" name="Rechthoek 146"/>
                  <p:cNvSpPr/>
                  <p:nvPr/>
                </p:nvSpPr>
                <p:spPr>
                  <a:xfrm>
                    <a:off x="-2796392" y="1216707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148" name="Rechthoek 147"/>
                  <p:cNvSpPr/>
                  <p:nvPr/>
                </p:nvSpPr>
                <p:spPr>
                  <a:xfrm>
                    <a:off x="-2796392" y="1170074"/>
                    <a:ext cx="120832" cy="11624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grpSp>
          <p:nvGrpSpPr>
            <p:cNvPr id="116" name="Groep 115"/>
            <p:cNvGrpSpPr/>
            <p:nvPr userDrawn="1"/>
          </p:nvGrpSpPr>
          <p:grpSpPr>
            <a:xfrm>
              <a:off x="-1967526" y="875670"/>
              <a:ext cx="413704" cy="427699"/>
              <a:chOff x="-1845083" y="758027"/>
              <a:chExt cx="633799" cy="622540"/>
            </a:xfrm>
          </p:grpSpPr>
          <p:sp>
            <p:nvSpPr>
              <p:cNvPr id="124" name="Afgeronde rechthoek 123"/>
              <p:cNvSpPr/>
              <p:nvPr userDrawn="1"/>
            </p:nvSpPr>
            <p:spPr>
              <a:xfrm>
                <a:off x="-1845083" y="758027"/>
                <a:ext cx="633799" cy="622540"/>
              </a:xfrm>
              <a:prstGeom prst="roundRect">
                <a:avLst>
                  <a:gd name="adj" fmla="val 10944"/>
                </a:avLst>
              </a:prstGeom>
              <a:solidFill>
                <a:srgbClr val="FFFFFF"/>
              </a:solidFill>
              <a:ln w="127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25" name="Groep 124"/>
              <p:cNvGrpSpPr/>
              <p:nvPr userDrawn="1"/>
            </p:nvGrpSpPr>
            <p:grpSpPr>
              <a:xfrm>
                <a:off x="-1737766" y="864082"/>
                <a:ext cx="419166" cy="410430"/>
                <a:chOff x="3708400" y="309013"/>
                <a:chExt cx="1901295" cy="1861668"/>
              </a:xfrm>
              <a:solidFill>
                <a:srgbClr val="000000"/>
              </a:solidFill>
            </p:grpSpPr>
            <p:sp>
              <p:nvSpPr>
                <p:cNvPr id="126" name="Rechthoek 125"/>
                <p:cNvSpPr/>
                <p:nvPr userDrawn="1"/>
              </p:nvSpPr>
              <p:spPr>
                <a:xfrm>
                  <a:off x="3949656" y="535149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7" name="Rechthoek 126"/>
                <p:cNvSpPr/>
                <p:nvPr userDrawn="1"/>
              </p:nvSpPr>
              <p:spPr>
                <a:xfrm>
                  <a:off x="3949656" y="1512611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8" name="Rechthoek 127"/>
                <p:cNvSpPr/>
                <p:nvPr userDrawn="1"/>
              </p:nvSpPr>
              <p:spPr>
                <a:xfrm>
                  <a:off x="3949656" y="1780625"/>
                  <a:ext cx="45757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9" name="Rechthoek 128"/>
                <p:cNvSpPr/>
                <p:nvPr userDrawn="1"/>
              </p:nvSpPr>
              <p:spPr>
                <a:xfrm>
                  <a:off x="4593705" y="535149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0" name="Rechthoek 129"/>
                <p:cNvSpPr/>
                <p:nvPr userDrawn="1"/>
              </p:nvSpPr>
              <p:spPr>
                <a:xfrm>
                  <a:off x="4593705" y="1512611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1" name="Rechthoek 130"/>
                <p:cNvSpPr/>
                <p:nvPr userDrawn="1"/>
              </p:nvSpPr>
              <p:spPr>
                <a:xfrm>
                  <a:off x="4593705" y="1780625"/>
                  <a:ext cx="1777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2" name="Rechthoek 131"/>
                <p:cNvSpPr/>
                <p:nvPr userDrawn="1"/>
              </p:nvSpPr>
              <p:spPr>
                <a:xfrm>
                  <a:off x="4593705" y="854236"/>
                  <a:ext cx="1015990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3" name="Rechthoek 132"/>
                <p:cNvSpPr/>
                <p:nvPr userDrawn="1"/>
              </p:nvSpPr>
              <p:spPr>
                <a:xfrm>
                  <a:off x="4593705" y="1191263"/>
                  <a:ext cx="606415" cy="1990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4" name="Rechthoek 133"/>
                <p:cNvSpPr/>
                <p:nvPr userDrawn="1"/>
              </p:nvSpPr>
              <p:spPr>
                <a:xfrm>
                  <a:off x="4593705" y="309013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5" name="Rechthoek 134"/>
                <p:cNvSpPr/>
                <p:nvPr userDrawn="1"/>
              </p:nvSpPr>
              <p:spPr>
                <a:xfrm>
                  <a:off x="4593705" y="2021132"/>
                  <a:ext cx="88895" cy="149549"/>
                </a:xfrm>
                <a:prstGeom prst="rect">
                  <a:avLst/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36" name="Vrije vorm 135"/>
                <p:cNvSpPr/>
                <p:nvPr userDrawn="1"/>
              </p:nvSpPr>
              <p:spPr>
                <a:xfrm>
                  <a:off x="3708400" y="804333"/>
                  <a:ext cx="762000" cy="575734"/>
                </a:xfrm>
                <a:custGeom>
                  <a:avLst/>
                  <a:gdLst>
                    <a:gd name="connsiteX0" fmla="*/ 635000 w 762000"/>
                    <a:gd name="connsiteY0" fmla="*/ 0 h 575734"/>
                    <a:gd name="connsiteX1" fmla="*/ 482600 w 762000"/>
                    <a:gd name="connsiteY1" fmla="*/ 203200 h 575734"/>
                    <a:gd name="connsiteX2" fmla="*/ 762000 w 762000"/>
                    <a:gd name="connsiteY2" fmla="*/ 203200 h 575734"/>
                    <a:gd name="connsiteX3" fmla="*/ 762000 w 762000"/>
                    <a:gd name="connsiteY3" fmla="*/ 364067 h 575734"/>
                    <a:gd name="connsiteX4" fmla="*/ 482600 w 762000"/>
                    <a:gd name="connsiteY4" fmla="*/ 364067 h 575734"/>
                    <a:gd name="connsiteX5" fmla="*/ 635000 w 762000"/>
                    <a:gd name="connsiteY5" fmla="*/ 575734 h 575734"/>
                    <a:gd name="connsiteX6" fmla="*/ 524933 w 762000"/>
                    <a:gd name="connsiteY6" fmla="*/ 575734 h 575734"/>
                    <a:gd name="connsiteX7" fmla="*/ 0 w 762000"/>
                    <a:gd name="connsiteY7" fmla="*/ 313267 h 575734"/>
                    <a:gd name="connsiteX8" fmla="*/ 533400 w 762000"/>
                    <a:gd name="connsiteY8" fmla="*/ 0 h 575734"/>
                    <a:gd name="connsiteX9" fmla="*/ 635000 w 762000"/>
                    <a:gd name="connsiteY9" fmla="*/ 0 h 575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62000" h="575734">
                      <a:moveTo>
                        <a:pt x="635000" y="0"/>
                      </a:moveTo>
                      <a:lnTo>
                        <a:pt x="482600" y="203200"/>
                      </a:lnTo>
                      <a:lnTo>
                        <a:pt x="762000" y="203200"/>
                      </a:lnTo>
                      <a:lnTo>
                        <a:pt x="762000" y="364067"/>
                      </a:lnTo>
                      <a:lnTo>
                        <a:pt x="482600" y="364067"/>
                      </a:lnTo>
                      <a:lnTo>
                        <a:pt x="635000" y="575734"/>
                      </a:lnTo>
                      <a:lnTo>
                        <a:pt x="524933" y="575734"/>
                      </a:lnTo>
                      <a:lnTo>
                        <a:pt x="0" y="313267"/>
                      </a:lnTo>
                      <a:lnTo>
                        <a:pt x="533400" y="0"/>
                      </a:lnTo>
                      <a:lnTo>
                        <a:pt x="63500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endParaRPr>
                </a:p>
              </p:txBody>
            </p:sp>
          </p:grpSp>
        </p:grpSp>
        <p:cxnSp>
          <p:nvCxnSpPr>
            <p:cNvPr id="117" name="Rechte verbindingslijn 116"/>
            <p:cNvCxnSpPr>
              <a:endCxn id="124" idx="1"/>
            </p:cNvCxnSpPr>
            <p:nvPr userDrawn="1"/>
          </p:nvCxnSpPr>
          <p:spPr>
            <a:xfrm>
              <a:off x="-2688976" y="980728"/>
              <a:ext cx="721450" cy="108792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cxnSp>
          <p:nvCxnSpPr>
            <p:cNvPr id="118" name="Rechte verbindingslijn 117"/>
            <p:cNvCxnSpPr>
              <a:endCxn id="159" idx="1"/>
            </p:cNvCxnSpPr>
            <p:nvPr userDrawn="1"/>
          </p:nvCxnSpPr>
          <p:spPr>
            <a:xfrm flipV="1">
              <a:off x="-2472952" y="625097"/>
              <a:ext cx="505426" cy="283623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oval"/>
            </a:ln>
            <a:effectLst/>
          </p:spPr>
        </p:cxnSp>
        <p:sp>
          <p:nvSpPr>
            <p:cNvPr id="119" name="Textfield placeholder"/>
            <p:cNvSpPr txBox="1">
              <a:spLocks/>
            </p:cNvSpPr>
            <p:nvPr userDrawn="1"/>
          </p:nvSpPr>
          <p:spPr>
            <a:xfrm>
              <a:off x="-1360648" y="411249"/>
              <a:ext cx="1056968" cy="427698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</a:t>
              </a:r>
              <a:r>
                <a:rPr kumimoji="0" lang="en-US" sz="12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up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20" name="Textfield placeholder"/>
            <p:cNvSpPr txBox="1">
              <a:spLocks/>
            </p:cNvSpPr>
            <p:nvPr userDrawn="1"/>
          </p:nvSpPr>
          <p:spPr>
            <a:xfrm>
              <a:off x="-1360649" y="875670"/>
              <a:ext cx="1070223" cy="4276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SzPct val="80000"/>
                <a:buFont typeface="Wingdings" pitchFamily="2" charset="2"/>
                <a:buNone/>
                <a:defRPr sz="1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28600" indent="-22860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>
                  <a:schemeClr val="tx2"/>
                </a:buClr>
                <a:buSzPct val="80000"/>
                <a:buFontTx/>
                <a:buBlip>
                  <a:blip r:embed="rId2"/>
                </a:buBlip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96875" indent="-160338" algn="l" defTabSz="1087016" rtl="0" eaLnBrk="1" latinLnBrk="0" hangingPunct="1">
                <a:lnSpc>
                  <a:spcPts val="1600"/>
                </a:lnSpc>
                <a:spcBef>
                  <a:spcPts val="200"/>
                </a:spcBef>
                <a:spcAft>
                  <a:spcPts val="200"/>
                </a:spcAft>
                <a:buClr>
                  <a:schemeClr val="tx2"/>
                </a:buClr>
                <a:buFont typeface="Trebuchet MS" pitchFamily="34" charset="0"/>
                <a:buChar char="−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1087016" rtl="0" eaLnBrk="1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1087016" rtl="0" eaLnBrk="1" latinLnBrk="0" hangingPunct="1">
                <a:lnSpc>
                  <a:spcPts val="3800"/>
                </a:lnSpc>
                <a:spcBef>
                  <a:spcPts val="1200"/>
                </a:spcBef>
                <a:spcAft>
                  <a:spcPts val="400"/>
                </a:spcAft>
                <a:buFont typeface="Wingdings" pitchFamily="2" charset="2"/>
                <a:buNone/>
                <a:defRPr sz="1600" b="1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0" indent="0" algn="l" defTabSz="1087016" rtl="0" eaLnBrk="1" latinLnBrk="0" hangingPunct="1">
                <a:lnSpc>
                  <a:spcPct val="25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2000" kern="1200" cap="all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3532800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076308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619815" indent="-271753" algn="l" defTabSz="108701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087016" rtl="0" eaLnBrk="1" fontAlgn="auto" latinLnBrk="0" hangingPunct="1">
                <a:lnSpc>
                  <a:spcPts val="1800"/>
                </a:lnSpc>
                <a:spcBef>
                  <a:spcPts val="400"/>
                </a:spcBef>
                <a:spcAft>
                  <a:spcPts val="400"/>
                </a:spcAft>
                <a:buClrTx/>
                <a:buSzPct val="80000"/>
                <a:buFont typeface="Wingdings" pitchFamily="2" charset="2"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Level </a:t>
              </a:r>
              <a:r>
                <a:rPr lang="en-US" sz="1200" noProof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down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21" name="Groep 120"/>
            <p:cNvGrpSpPr/>
            <p:nvPr/>
          </p:nvGrpSpPr>
          <p:grpSpPr>
            <a:xfrm>
              <a:off x="-2880382" y="410556"/>
              <a:ext cx="528695" cy="344202"/>
              <a:chOff x="-2880382" y="410556"/>
              <a:chExt cx="528695" cy="344202"/>
            </a:xfrm>
          </p:grpSpPr>
          <p:sp>
            <p:nvSpPr>
              <p:cNvPr id="122" name="Afgeronde rechthoek 121"/>
              <p:cNvSpPr/>
              <p:nvPr/>
            </p:nvSpPr>
            <p:spPr>
              <a:xfrm>
                <a:off x="-2874214" y="410556"/>
                <a:ext cx="522527" cy="339183"/>
              </a:xfrm>
              <a:prstGeom prst="roundRect">
                <a:avLst>
                  <a:gd name="adj" fmla="val 7565"/>
                </a:avLst>
              </a:prstGeom>
              <a:gradFill>
                <a:gsLst>
                  <a:gs pos="0">
                    <a:srgbClr val="FFE781"/>
                  </a:gs>
                  <a:gs pos="100000">
                    <a:schemeClr val="bg1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23" name="Vrije vorm 122"/>
              <p:cNvSpPr/>
              <p:nvPr/>
            </p:nvSpPr>
            <p:spPr>
              <a:xfrm>
                <a:off x="-2880382" y="452699"/>
                <a:ext cx="528695" cy="302059"/>
              </a:xfrm>
              <a:custGeom>
                <a:avLst/>
                <a:gdLst>
                  <a:gd name="connsiteX0" fmla="*/ 55524 w 528695"/>
                  <a:gd name="connsiteY0" fmla="*/ 0 h 302059"/>
                  <a:gd name="connsiteX1" fmla="*/ 455496 w 528695"/>
                  <a:gd name="connsiteY1" fmla="*/ 0 h 302059"/>
                  <a:gd name="connsiteX2" fmla="*/ 475205 w 528695"/>
                  <a:gd name="connsiteY2" fmla="*/ 19709 h 302059"/>
                  <a:gd name="connsiteX3" fmla="*/ 475205 w 528695"/>
                  <a:gd name="connsiteY3" fmla="*/ 230056 h 302059"/>
                  <a:gd name="connsiteX4" fmla="*/ 516694 w 528695"/>
                  <a:gd name="connsiteY4" fmla="*/ 230056 h 302059"/>
                  <a:gd name="connsiteX5" fmla="*/ 528695 w 528695"/>
                  <a:gd name="connsiteY5" fmla="*/ 242057 h 302059"/>
                  <a:gd name="connsiteX6" fmla="*/ 528695 w 528695"/>
                  <a:gd name="connsiteY6" fmla="*/ 290058 h 302059"/>
                  <a:gd name="connsiteX7" fmla="*/ 516694 w 528695"/>
                  <a:gd name="connsiteY7" fmla="*/ 302059 h 302059"/>
                  <a:gd name="connsiteX8" fmla="*/ 12001 w 528695"/>
                  <a:gd name="connsiteY8" fmla="*/ 302059 h 302059"/>
                  <a:gd name="connsiteX9" fmla="*/ 0 w 528695"/>
                  <a:gd name="connsiteY9" fmla="*/ 290058 h 302059"/>
                  <a:gd name="connsiteX10" fmla="*/ 0 w 528695"/>
                  <a:gd name="connsiteY10" fmla="*/ 242057 h 302059"/>
                  <a:gd name="connsiteX11" fmla="*/ 12001 w 528695"/>
                  <a:gd name="connsiteY11" fmla="*/ 230056 h 302059"/>
                  <a:gd name="connsiteX12" fmla="*/ 35815 w 528695"/>
                  <a:gd name="connsiteY12" fmla="*/ 230056 h 302059"/>
                  <a:gd name="connsiteX13" fmla="*/ 35815 w 528695"/>
                  <a:gd name="connsiteY13" fmla="*/ 19709 h 302059"/>
                  <a:gd name="connsiteX14" fmla="*/ 55524 w 528695"/>
                  <a:gd name="connsiteY14" fmla="*/ 0 h 30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28695" h="302059">
                    <a:moveTo>
                      <a:pt x="55524" y="0"/>
                    </a:moveTo>
                    <a:lnTo>
                      <a:pt x="455496" y="0"/>
                    </a:lnTo>
                    <a:cubicBezTo>
                      <a:pt x="466381" y="0"/>
                      <a:pt x="475205" y="8824"/>
                      <a:pt x="475205" y="19709"/>
                    </a:cubicBezTo>
                    <a:lnTo>
                      <a:pt x="475205" y="230056"/>
                    </a:lnTo>
                    <a:lnTo>
                      <a:pt x="516694" y="230056"/>
                    </a:lnTo>
                    <a:cubicBezTo>
                      <a:pt x="523322" y="230056"/>
                      <a:pt x="528695" y="235429"/>
                      <a:pt x="528695" y="242057"/>
                    </a:cubicBezTo>
                    <a:lnTo>
                      <a:pt x="528695" y="290058"/>
                    </a:lnTo>
                    <a:cubicBezTo>
                      <a:pt x="528695" y="296686"/>
                      <a:pt x="523322" y="302059"/>
                      <a:pt x="516694" y="302059"/>
                    </a:cubicBezTo>
                    <a:lnTo>
                      <a:pt x="12001" y="302059"/>
                    </a:lnTo>
                    <a:cubicBezTo>
                      <a:pt x="5373" y="302059"/>
                      <a:pt x="0" y="296686"/>
                      <a:pt x="0" y="290058"/>
                    </a:cubicBezTo>
                    <a:lnTo>
                      <a:pt x="0" y="242057"/>
                    </a:lnTo>
                    <a:cubicBezTo>
                      <a:pt x="0" y="235429"/>
                      <a:pt x="5373" y="230056"/>
                      <a:pt x="12001" y="230056"/>
                    </a:cubicBezTo>
                    <a:lnTo>
                      <a:pt x="35815" y="230056"/>
                    </a:lnTo>
                    <a:lnTo>
                      <a:pt x="35815" y="19709"/>
                    </a:lnTo>
                    <a:cubicBezTo>
                      <a:pt x="35815" y="8824"/>
                      <a:pt x="44639" y="0"/>
                      <a:pt x="55524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36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nl-NL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800" noProof="0">
                    <a:solidFill>
                      <a:schemeClr val="tx1"/>
                    </a:solidFill>
                    <a:latin typeface="+mn-lt"/>
                  </a:rPr>
                  <a:t>Home</a:t>
                </a:r>
              </a:p>
            </p:txBody>
          </p:sp>
        </p:grpSp>
      </p:grpSp>
      <p:grpSp>
        <p:nvGrpSpPr>
          <p:cNvPr id="241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2" name="Rechthoek 241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3" name="Rechthoek 242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4" name="Rechthoek 243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5" name="Rechthoek 244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6" name="Rechthoek 245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7" name="Rechthoek 246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8" name="Rechthoek 247"/>
            <p:cNvSpPr/>
            <p:nvPr userDrawn="1"/>
          </p:nvSpPr>
          <p:spPr>
            <a:xfrm>
              <a:off x="91853" y="2114204"/>
              <a:ext cx="11987851" cy="3763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49" name="Rechthoek 248"/>
            <p:cNvSpPr/>
            <p:nvPr userDrawn="1"/>
          </p:nvSpPr>
          <p:spPr>
            <a:xfrm rot="5400000">
              <a:off x="1452652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  <p:grpSp>
        <p:nvGrpSpPr>
          <p:cNvPr id="231" name="Groep 83">
            <a:extLst>
              <a:ext uri="{FF2B5EF4-FFF2-40B4-BE49-F238E27FC236}">
                <a16:creationId xmlns:a16="http://schemas.microsoft.com/office/drawing/2014/main" id="{805A36BD-5343-47ED-AD78-62E4B42D6887}"/>
              </a:ext>
            </a:extLst>
          </p:cNvPr>
          <p:cNvGrpSpPr/>
          <p:nvPr userDrawn="1"/>
        </p:nvGrpSpPr>
        <p:grpSpPr>
          <a:xfrm>
            <a:off x="12421055" y="-5444"/>
            <a:ext cx="2664192" cy="6868888"/>
            <a:chOff x="12421055" y="-5444"/>
            <a:chExt cx="2664192" cy="6868888"/>
          </a:xfrm>
        </p:grpSpPr>
        <p:grpSp>
          <p:nvGrpSpPr>
            <p:cNvPr id="233" name="Groep 84">
              <a:extLst>
                <a:ext uri="{FF2B5EF4-FFF2-40B4-BE49-F238E27FC236}">
                  <a16:creationId xmlns:a16="http://schemas.microsoft.com/office/drawing/2014/main" id="{41F85995-9F0D-4BA8-B59A-12F6EAB5C544}"/>
                </a:ext>
              </a:extLst>
            </p:cNvPr>
            <p:cNvGrpSpPr/>
            <p:nvPr userDrawn="1"/>
          </p:nvGrpSpPr>
          <p:grpSpPr>
            <a:xfrm>
              <a:off x="12421055" y="1373081"/>
              <a:ext cx="570558" cy="473863"/>
              <a:chOff x="15171969" y="1587338"/>
              <a:chExt cx="755407" cy="627385"/>
            </a:xfrm>
          </p:grpSpPr>
          <p:sp>
            <p:nvSpPr>
              <p:cNvPr id="296" name="Rechthoek 962">
                <a:extLst>
                  <a:ext uri="{FF2B5EF4-FFF2-40B4-BE49-F238E27FC236}">
                    <a16:creationId xmlns:a16="http://schemas.microsoft.com/office/drawing/2014/main" id="{7508AEBD-5A43-469A-8F9E-E9947D815F40}"/>
                  </a:ext>
                </a:extLst>
              </p:cNvPr>
              <p:cNvSpPr/>
              <p:nvPr userDrawn="1"/>
            </p:nvSpPr>
            <p:spPr>
              <a:xfrm>
                <a:off x="15171969" y="2008934"/>
                <a:ext cx="755407" cy="205789"/>
              </a:xfrm>
              <a:custGeom>
                <a:avLst/>
                <a:gdLst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664132 w 664132"/>
                  <a:gd name="connsiteY2" fmla="*/ 27778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664132"/>
                  <a:gd name="connsiteY0" fmla="*/ 0 h 290487"/>
                  <a:gd name="connsiteX1" fmla="*/ 664132 w 664132"/>
                  <a:gd name="connsiteY1" fmla="*/ 0 h 290487"/>
                  <a:gd name="connsiteX2" fmla="*/ 333932 w 664132"/>
                  <a:gd name="connsiteY2" fmla="*/ 290487 h 290487"/>
                  <a:gd name="connsiteX3" fmla="*/ 0 w 664132"/>
                  <a:gd name="connsiteY3" fmla="*/ 277787 h 290487"/>
                  <a:gd name="connsiteX4" fmla="*/ 0 w 664132"/>
                  <a:gd name="connsiteY4" fmla="*/ 0 h 290487"/>
                  <a:gd name="connsiteX0" fmla="*/ 0 w 664132"/>
                  <a:gd name="connsiteY0" fmla="*/ 0 h 277787"/>
                  <a:gd name="connsiteX1" fmla="*/ 664132 w 664132"/>
                  <a:gd name="connsiteY1" fmla="*/ 0 h 277787"/>
                  <a:gd name="connsiteX2" fmla="*/ 575232 w 664132"/>
                  <a:gd name="connsiteY2" fmla="*/ 271437 h 277787"/>
                  <a:gd name="connsiteX3" fmla="*/ 0 w 664132"/>
                  <a:gd name="connsiteY3" fmla="*/ 277787 h 277787"/>
                  <a:gd name="connsiteX4" fmla="*/ 0 w 664132"/>
                  <a:gd name="connsiteY4" fmla="*/ 0 h 277787"/>
                  <a:gd name="connsiteX0" fmla="*/ 0 w 708582"/>
                  <a:gd name="connsiteY0" fmla="*/ 0 h 277787"/>
                  <a:gd name="connsiteX1" fmla="*/ 708582 w 708582"/>
                  <a:gd name="connsiteY1" fmla="*/ 31750 h 277787"/>
                  <a:gd name="connsiteX2" fmla="*/ 575232 w 708582"/>
                  <a:gd name="connsiteY2" fmla="*/ 271437 h 277787"/>
                  <a:gd name="connsiteX3" fmla="*/ 0 w 708582"/>
                  <a:gd name="connsiteY3" fmla="*/ 277787 h 277787"/>
                  <a:gd name="connsiteX4" fmla="*/ 0 w 708582"/>
                  <a:gd name="connsiteY4" fmla="*/ 0 h 277787"/>
                  <a:gd name="connsiteX0" fmla="*/ 228600 w 708582"/>
                  <a:gd name="connsiteY0" fmla="*/ 6350 h 246037"/>
                  <a:gd name="connsiteX1" fmla="*/ 708582 w 708582"/>
                  <a:gd name="connsiteY1" fmla="*/ 0 h 246037"/>
                  <a:gd name="connsiteX2" fmla="*/ 575232 w 708582"/>
                  <a:gd name="connsiteY2" fmla="*/ 239687 h 246037"/>
                  <a:gd name="connsiteX3" fmla="*/ 0 w 708582"/>
                  <a:gd name="connsiteY3" fmla="*/ 246037 h 246037"/>
                  <a:gd name="connsiteX4" fmla="*/ 228600 w 708582"/>
                  <a:gd name="connsiteY4" fmla="*/ 6350 h 246037"/>
                  <a:gd name="connsiteX0" fmla="*/ 228600 w 778432"/>
                  <a:gd name="connsiteY0" fmla="*/ 0 h 239687"/>
                  <a:gd name="connsiteX1" fmla="*/ 778432 w 778432"/>
                  <a:gd name="connsiteY1" fmla="*/ 25400 h 239687"/>
                  <a:gd name="connsiteX2" fmla="*/ 575232 w 778432"/>
                  <a:gd name="connsiteY2" fmla="*/ 233337 h 239687"/>
                  <a:gd name="connsiteX3" fmla="*/ 0 w 778432"/>
                  <a:gd name="connsiteY3" fmla="*/ 239687 h 239687"/>
                  <a:gd name="connsiteX4" fmla="*/ 228600 w 778432"/>
                  <a:gd name="connsiteY4" fmla="*/ 0 h 239687"/>
                  <a:gd name="connsiteX0" fmla="*/ 228600 w 778432"/>
                  <a:gd name="connsiteY0" fmla="*/ 0 h 214287"/>
                  <a:gd name="connsiteX1" fmla="*/ 778432 w 778432"/>
                  <a:gd name="connsiteY1" fmla="*/ 0 h 214287"/>
                  <a:gd name="connsiteX2" fmla="*/ 575232 w 778432"/>
                  <a:gd name="connsiteY2" fmla="*/ 207937 h 214287"/>
                  <a:gd name="connsiteX3" fmla="*/ 0 w 778432"/>
                  <a:gd name="connsiteY3" fmla="*/ 214287 h 214287"/>
                  <a:gd name="connsiteX4" fmla="*/ 228600 w 778432"/>
                  <a:gd name="connsiteY4" fmla="*/ 0 h 214287"/>
                  <a:gd name="connsiteX0" fmla="*/ 228600 w 730724"/>
                  <a:gd name="connsiteY0" fmla="*/ 3975 h 218262"/>
                  <a:gd name="connsiteX1" fmla="*/ 730724 w 730724"/>
                  <a:gd name="connsiteY1" fmla="*/ 0 h 218262"/>
                  <a:gd name="connsiteX2" fmla="*/ 575232 w 730724"/>
                  <a:gd name="connsiteY2" fmla="*/ 211912 h 218262"/>
                  <a:gd name="connsiteX3" fmla="*/ 0 w 730724"/>
                  <a:gd name="connsiteY3" fmla="*/ 218262 h 218262"/>
                  <a:gd name="connsiteX4" fmla="*/ 228600 w 730724"/>
                  <a:gd name="connsiteY4" fmla="*/ 3975 h 218262"/>
                  <a:gd name="connsiteX0" fmla="*/ 252454 w 754578"/>
                  <a:gd name="connsiteY0" fmla="*/ 3975 h 211912"/>
                  <a:gd name="connsiteX1" fmla="*/ 754578 w 754578"/>
                  <a:gd name="connsiteY1" fmla="*/ 0 h 211912"/>
                  <a:gd name="connsiteX2" fmla="*/ 599086 w 754578"/>
                  <a:gd name="connsiteY2" fmla="*/ 211912 h 211912"/>
                  <a:gd name="connsiteX3" fmla="*/ 0 w 754578"/>
                  <a:gd name="connsiteY3" fmla="*/ 210311 h 211912"/>
                  <a:gd name="connsiteX4" fmla="*/ 252454 w 754578"/>
                  <a:gd name="connsiteY4" fmla="*/ 3975 h 211912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599086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754578"/>
                  <a:gd name="connsiteY0" fmla="*/ 0 h 223840"/>
                  <a:gd name="connsiteX1" fmla="*/ 754578 w 754578"/>
                  <a:gd name="connsiteY1" fmla="*/ 7952 h 223840"/>
                  <a:gd name="connsiteX2" fmla="*/ 654745 w 754578"/>
                  <a:gd name="connsiteY2" fmla="*/ 223840 h 223840"/>
                  <a:gd name="connsiteX3" fmla="*/ 0 w 754578"/>
                  <a:gd name="connsiteY3" fmla="*/ 218263 h 223840"/>
                  <a:gd name="connsiteX4" fmla="*/ 172941 w 754578"/>
                  <a:gd name="connsiteY4" fmla="*/ 0 h 223840"/>
                  <a:gd name="connsiteX0" fmla="*/ 172941 w 754578"/>
                  <a:gd name="connsiteY0" fmla="*/ 0 h 219864"/>
                  <a:gd name="connsiteX1" fmla="*/ 754578 w 754578"/>
                  <a:gd name="connsiteY1" fmla="*/ 7952 h 219864"/>
                  <a:gd name="connsiteX2" fmla="*/ 646793 w 754578"/>
                  <a:gd name="connsiteY2" fmla="*/ 219864 h 219864"/>
                  <a:gd name="connsiteX3" fmla="*/ 0 w 754578"/>
                  <a:gd name="connsiteY3" fmla="*/ 218263 h 219864"/>
                  <a:gd name="connsiteX4" fmla="*/ 172941 w 754578"/>
                  <a:gd name="connsiteY4" fmla="*/ 0 h 219864"/>
                  <a:gd name="connsiteX0" fmla="*/ 172941 w 818189"/>
                  <a:gd name="connsiteY0" fmla="*/ 0 h 219864"/>
                  <a:gd name="connsiteX1" fmla="*/ 818189 w 818189"/>
                  <a:gd name="connsiteY1" fmla="*/ 31806 h 219864"/>
                  <a:gd name="connsiteX2" fmla="*/ 646793 w 818189"/>
                  <a:gd name="connsiteY2" fmla="*/ 219864 h 219864"/>
                  <a:gd name="connsiteX3" fmla="*/ 0 w 818189"/>
                  <a:gd name="connsiteY3" fmla="*/ 218263 h 219864"/>
                  <a:gd name="connsiteX4" fmla="*/ 172941 w 818189"/>
                  <a:gd name="connsiteY4" fmla="*/ 0 h 219864"/>
                  <a:gd name="connsiteX0" fmla="*/ 172941 w 806262"/>
                  <a:gd name="connsiteY0" fmla="*/ 0 h 219864"/>
                  <a:gd name="connsiteX1" fmla="*/ 806262 w 806262"/>
                  <a:gd name="connsiteY1" fmla="*/ 11928 h 219864"/>
                  <a:gd name="connsiteX2" fmla="*/ 646793 w 806262"/>
                  <a:gd name="connsiteY2" fmla="*/ 219864 h 219864"/>
                  <a:gd name="connsiteX3" fmla="*/ 0 w 806262"/>
                  <a:gd name="connsiteY3" fmla="*/ 218263 h 219864"/>
                  <a:gd name="connsiteX4" fmla="*/ 172941 w 806262"/>
                  <a:gd name="connsiteY4" fmla="*/ 0 h 219864"/>
                  <a:gd name="connsiteX0" fmla="*/ 172941 w 798310"/>
                  <a:gd name="connsiteY0" fmla="*/ 0 h 219864"/>
                  <a:gd name="connsiteX1" fmla="*/ 798310 w 798310"/>
                  <a:gd name="connsiteY1" fmla="*/ 15903 h 219864"/>
                  <a:gd name="connsiteX2" fmla="*/ 646793 w 798310"/>
                  <a:gd name="connsiteY2" fmla="*/ 219864 h 219864"/>
                  <a:gd name="connsiteX3" fmla="*/ 0 w 798310"/>
                  <a:gd name="connsiteY3" fmla="*/ 218263 h 219864"/>
                  <a:gd name="connsiteX4" fmla="*/ 172941 w 798310"/>
                  <a:gd name="connsiteY4" fmla="*/ 0 h 219864"/>
                  <a:gd name="connsiteX0" fmla="*/ 172941 w 798310"/>
                  <a:gd name="connsiteY0" fmla="*/ 0 h 259620"/>
                  <a:gd name="connsiteX1" fmla="*/ 798310 w 798310"/>
                  <a:gd name="connsiteY1" fmla="*/ 15903 h 259620"/>
                  <a:gd name="connsiteX2" fmla="*/ 614988 w 798310"/>
                  <a:gd name="connsiteY2" fmla="*/ 259620 h 259620"/>
                  <a:gd name="connsiteX3" fmla="*/ 0 w 798310"/>
                  <a:gd name="connsiteY3" fmla="*/ 218263 h 259620"/>
                  <a:gd name="connsiteX4" fmla="*/ 172941 w 798310"/>
                  <a:gd name="connsiteY4" fmla="*/ 0 h 259620"/>
                  <a:gd name="connsiteX0" fmla="*/ 188843 w 814212"/>
                  <a:gd name="connsiteY0" fmla="*/ 0 h 259620"/>
                  <a:gd name="connsiteX1" fmla="*/ 814212 w 814212"/>
                  <a:gd name="connsiteY1" fmla="*/ 15903 h 259620"/>
                  <a:gd name="connsiteX2" fmla="*/ 630890 w 814212"/>
                  <a:gd name="connsiteY2" fmla="*/ 259620 h 259620"/>
                  <a:gd name="connsiteX3" fmla="*/ 0 w 814212"/>
                  <a:gd name="connsiteY3" fmla="*/ 254043 h 259620"/>
                  <a:gd name="connsiteX4" fmla="*/ 188843 w 814212"/>
                  <a:gd name="connsiteY4" fmla="*/ 0 h 259620"/>
                  <a:gd name="connsiteX0" fmla="*/ 208721 w 834090"/>
                  <a:gd name="connsiteY0" fmla="*/ 0 h 259620"/>
                  <a:gd name="connsiteX1" fmla="*/ 834090 w 834090"/>
                  <a:gd name="connsiteY1" fmla="*/ 15903 h 259620"/>
                  <a:gd name="connsiteX2" fmla="*/ 650768 w 834090"/>
                  <a:gd name="connsiteY2" fmla="*/ 259620 h 259620"/>
                  <a:gd name="connsiteX3" fmla="*/ 0 w 834090"/>
                  <a:gd name="connsiteY3" fmla="*/ 254043 h 259620"/>
                  <a:gd name="connsiteX4" fmla="*/ 208721 w 834090"/>
                  <a:gd name="connsiteY4" fmla="*/ 0 h 259620"/>
                  <a:gd name="connsiteX0" fmla="*/ 268356 w 893725"/>
                  <a:gd name="connsiteY0" fmla="*/ 0 h 259620"/>
                  <a:gd name="connsiteX1" fmla="*/ 893725 w 893725"/>
                  <a:gd name="connsiteY1" fmla="*/ 15903 h 259620"/>
                  <a:gd name="connsiteX2" fmla="*/ 710403 w 893725"/>
                  <a:gd name="connsiteY2" fmla="*/ 259620 h 259620"/>
                  <a:gd name="connsiteX3" fmla="*/ 0 w 893725"/>
                  <a:gd name="connsiteY3" fmla="*/ 254043 h 259620"/>
                  <a:gd name="connsiteX4" fmla="*/ 268356 w 893725"/>
                  <a:gd name="connsiteY4" fmla="*/ 0 h 259620"/>
                  <a:gd name="connsiteX0" fmla="*/ 260405 w 885774"/>
                  <a:gd name="connsiteY0" fmla="*/ 0 h 259620"/>
                  <a:gd name="connsiteX1" fmla="*/ 885774 w 885774"/>
                  <a:gd name="connsiteY1" fmla="*/ 15903 h 259620"/>
                  <a:gd name="connsiteX2" fmla="*/ 702452 w 885774"/>
                  <a:gd name="connsiteY2" fmla="*/ 259620 h 259620"/>
                  <a:gd name="connsiteX3" fmla="*/ 0 w 885774"/>
                  <a:gd name="connsiteY3" fmla="*/ 254043 h 259620"/>
                  <a:gd name="connsiteX4" fmla="*/ 260405 w 885774"/>
                  <a:gd name="connsiteY4" fmla="*/ 0 h 259620"/>
                  <a:gd name="connsiteX0" fmla="*/ 220648 w 885774"/>
                  <a:gd name="connsiteY0" fmla="*/ 0 h 243717"/>
                  <a:gd name="connsiteX1" fmla="*/ 885774 w 885774"/>
                  <a:gd name="connsiteY1" fmla="*/ 0 h 243717"/>
                  <a:gd name="connsiteX2" fmla="*/ 702452 w 885774"/>
                  <a:gd name="connsiteY2" fmla="*/ 243717 h 243717"/>
                  <a:gd name="connsiteX3" fmla="*/ 0 w 885774"/>
                  <a:gd name="connsiteY3" fmla="*/ 238140 h 243717"/>
                  <a:gd name="connsiteX4" fmla="*/ 220648 w 885774"/>
                  <a:gd name="connsiteY4" fmla="*/ 0 h 243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5774" h="243717">
                    <a:moveTo>
                      <a:pt x="220648" y="0"/>
                    </a:moveTo>
                    <a:lnTo>
                      <a:pt x="885774" y="0"/>
                    </a:lnTo>
                    <a:lnTo>
                      <a:pt x="702452" y="243717"/>
                    </a:lnTo>
                    <a:lnTo>
                      <a:pt x="0" y="238140"/>
                    </a:lnTo>
                    <a:lnTo>
                      <a:pt x="220648" y="0"/>
                    </a:lnTo>
                    <a:close/>
                  </a:path>
                </a:pathLst>
              </a:custGeom>
              <a:solidFill>
                <a:srgbClr val="FFFFFF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>
                <a:softEdge rad="31750"/>
              </a:effectLst>
            </p:spPr>
            <p:txBody>
              <a:bodyPr rtlCol="0" anchor="ctr"/>
              <a:lstStyle>
                <a:defPPr>
                  <a:defRPr lang="nl-NL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+mn-ea"/>
                    <a:cs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97" name="Groep 218">
                <a:extLst>
                  <a:ext uri="{FF2B5EF4-FFF2-40B4-BE49-F238E27FC236}">
                    <a16:creationId xmlns:a16="http://schemas.microsoft.com/office/drawing/2014/main" id="{823DDFDC-0AD2-4A5D-8F7E-152E76BDB8F0}"/>
                  </a:ext>
                </a:extLst>
              </p:cNvPr>
              <p:cNvGrpSpPr/>
              <p:nvPr userDrawn="1"/>
            </p:nvGrpSpPr>
            <p:grpSpPr>
              <a:xfrm>
                <a:off x="15281106" y="1587338"/>
                <a:ext cx="511775" cy="560304"/>
                <a:chOff x="10604642" y="969717"/>
                <a:chExt cx="1290643" cy="1427163"/>
              </a:xfrm>
            </p:grpSpPr>
            <p:grpSp>
              <p:nvGrpSpPr>
                <p:cNvPr id="298" name="Group 879">
                  <a:extLst>
                    <a:ext uri="{FF2B5EF4-FFF2-40B4-BE49-F238E27FC236}">
                      <a16:creationId xmlns:a16="http://schemas.microsoft.com/office/drawing/2014/main" id="{92C3A10C-EEC9-42F3-BC74-834A91B15DB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10604642" y="969717"/>
                  <a:ext cx="1290643" cy="1427163"/>
                  <a:chOff x="4798" y="1515"/>
                  <a:chExt cx="813" cy="899"/>
                </a:xfrm>
              </p:grpSpPr>
              <p:sp>
                <p:nvSpPr>
                  <p:cNvPr id="300" name="Freeform 886">
                    <a:extLst>
                      <a:ext uri="{FF2B5EF4-FFF2-40B4-BE49-F238E27FC236}">
                        <a16:creationId xmlns:a16="http://schemas.microsoft.com/office/drawing/2014/main" id="{DCDD2765-2F20-412F-8339-EC0F0A50E60D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269" y="1515"/>
                    <a:ext cx="71" cy="898"/>
                  </a:xfrm>
                  <a:custGeom>
                    <a:avLst/>
                    <a:gdLst>
                      <a:gd name="T0" fmla="*/ 282 w 282"/>
                      <a:gd name="T1" fmla="*/ 0 h 3595"/>
                      <a:gd name="T2" fmla="*/ 282 w 282"/>
                      <a:gd name="T3" fmla="*/ 3138 h 3595"/>
                      <a:gd name="T4" fmla="*/ 0 w 282"/>
                      <a:gd name="T5" fmla="*/ 3595 h 3595"/>
                      <a:gd name="T6" fmla="*/ 0 w 282"/>
                      <a:gd name="T7" fmla="*/ 285 h 3595"/>
                      <a:gd name="T8" fmla="*/ 282 w 282"/>
                      <a:gd name="T9" fmla="*/ 0 h 3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2" h="3595">
                        <a:moveTo>
                          <a:pt x="282" y="0"/>
                        </a:moveTo>
                        <a:lnTo>
                          <a:pt x="282" y="3138"/>
                        </a:lnTo>
                        <a:lnTo>
                          <a:pt x="0" y="3595"/>
                        </a:lnTo>
                        <a:lnTo>
                          <a:pt x="0" y="285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1" name="Rectangle 880">
                    <a:extLst>
                      <a:ext uri="{FF2B5EF4-FFF2-40B4-BE49-F238E27FC236}">
                        <a16:creationId xmlns:a16="http://schemas.microsoft.com/office/drawing/2014/main" id="{F4B54431-4DD5-4D4D-A1EA-EB4377871D0F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515"/>
                    <a:ext cx="813" cy="899"/>
                  </a:xfrm>
                  <a:prstGeom prst="rect">
                    <a:avLst/>
                  </a:prstGeom>
                  <a:noFill/>
                  <a:ln w="0">
                    <a:noFill/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2" name="Rectangle 881">
                    <a:extLst>
                      <a:ext uri="{FF2B5EF4-FFF2-40B4-BE49-F238E27FC236}">
                        <a16:creationId xmlns:a16="http://schemas.microsoft.com/office/drawing/2014/main" id="{B1BBED44-0C47-4D92-A4B8-07890938DCC2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4798" y="1857"/>
                    <a:ext cx="228" cy="5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2060"/>
                      </a:gs>
                      <a:gs pos="100000">
                        <a:srgbClr val="1929FF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3" name="Freeform 882">
                    <a:extLst>
                      <a:ext uri="{FF2B5EF4-FFF2-40B4-BE49-F238E27FC236}">
                        <a16:creationId xmlns:a16="http://schemas.microsoft.com/office/drawing/2014/main" id="{82268FB1-522D-4633-9E1D-3274172C7D40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4798" y="1771"/>
                    <a:ext cx="314" cy="86"/>
                  </a:xfrm>
                  <a:custGeom>
                    <a:avLst/>
                    <a:gdLst>
                      <a:gd name="T0" fmla="*/ 411 w 1255"/>
                      <a:gd name="T1" fmla="*/ 0 h 342"/>
                      <a:gd name="T2" fmla="*/ 1255 w 1255"/>
                      <a:gd name="T3" fmla="*/ 0 h 342"/>
                      <a:gd name="T4" fmla="*/ 913 w 1255"/>
                      <a:gd name="T5" fmla="*/ 342 h 342"/>
                      <a:gd name="T6" fmla="*/ 0 w 1255"/>
                      <a:gd name="T7" fmla="*/ 342 h 342"/>
                      <a:gd name="T8" fmla="*/ 411 w 1255"/>
                      <a:gd name="T9" fmla="*/ 0 h 3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55" h="342">
                        <a:moveTo>
                          <a:pt x="411" y="0"/>
                        </a:moveTo>
                        <a:lnTo>
                          <a:pt x="1255" y="0"/>
                        </a:lnTo>
                        <a:lnTo>
                          <a:pt x="913" y="342"/>
                        </a:lnTo>
                        <a:lnTo>
                          <a:pt x="0" y="342"/>
                        </a:lnTo>
                        <a:lnTo>
                          <a:pt x="411" y="0"/>
                        </a:lnTo>
                        <a:close/>
                      </a:path>
                    </a:pathLst>
                  </a:custGeom>
                  <a:solidFill>
                    <a:srgbClr val="0039AC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4" name="Freeform 883">
                    <a:extLst>
                      <a:ext uri="{FF2B5EF4-FFF2-40B4-BE49-F238E27FC236}">
                        <a16:creationId xmlns:a16="http://schemas.microsoft.com/office/drawing/2014/main" id="{CE53DAEA-B33C-40B3-9F80-616EE2AFC711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26" y="1771"/>
                    <a:ext cx="85" cy="642"/>
                  </a:xfrm>
                  <a:custGeom>
                    <a:avLst/>
                    <a:gdLst>
                      <a:gd name="T0" fmla="*/ 342 w 342"/>
                      <a:gd name="T1" fmla="*/ 0 h 2568"/>
                      <a:gd name="T2" fmla="*/ 342 w 342"/>
                      <a:gd name="T3" fmla="*/ 2111 h 2568"/>
                      <a:gd name="T4" fmla="*/ 0 w 342"/>
                      <a:gd name="T5" fmla="*/ 2568 h 2568"/>
                      <a:gd name="T6" fmla="*/ 0 w 342"/>
                      <a:gd name="T7" fmla="*/ 342 h 2568"/>
                      <a:gd name="T8" fmla="*/ 342 w 342"/>
                      <a:gd name="T9" fmla="*/ 0 h 25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568">
                        <a:moveTo>
                          <a:pt x="342" y="0"/>
                        </a:moveTo>
                        <a:lnTo>
                          <a:pt x="342" y="2111"/>
                        </a:lnTo>
                        <a:lnTo>
                          <a:pt x="0" y="2568"/>
                        </a:lnTo>
                        <a:lnTo>
                          <a:pt x="0" y="342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000075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5" name="Freeform 884">
                    <a:extLst>
                      <a:ext uri="{FF2B5EF4-FFF2-40B4-BE49-F238E27FC236}">
                        <a16:creationId xmlns:a16="http://schemas.microsoft.com/office/drawing/2014/main" id="{596908E9-926B-4972-BE4F-CC8D7DC699E1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054" y="1515"/>
                    <a:ext cx="286" cy="72"/>
                  </a:xfrm>
                  <a:custGeom>
                    <a:avLst/>
                    <a:gdLst>
                      <a:gd name="T0" fmla="*/ 318 w 1140"/>
                      <a:gd name="T1" fmla="*/ 0 h 289"/>
                      <a:gd name="T2" fmla="*/ 1140 w 1140"/>
                      <a:gd name="T3" fmla="*/ 0 h 289"/>
                      <a:gd name="T4" fmla="*/ 855 w 1140"/>
                      <a:gd name="T5" fmla="*/ 289 h 289"/>
                      <a:gd name="T6" fmla="*/ 0 w 1140"/>
                      <a:gd name="T7" fmla="*/ 289 h 289"/>
                      <a:gd name="T8" fmla="*/ 318 w 1140"/>
                      <a:gd name="T9" fmla="*/ 0 h 2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40" h="289">
                        <a:moveTo>
                          <a:pt x="318" y="0"/>
                        </a:moveTo>
                        <a:lnTo>
                          <a:pt x="1140" y="0"/>
                        </a:lnTo>
                        <a:lnTo>
                          <a:pt x="855" y="289"/>
                        </a:lnTo>
                        <a:lnTo>
                          <a:pt x="0" y="289"/>
                        </a:lnTo>
                        <a:lnTo>
                          <a:pt x="318" y="0"/>
                        </a:lnTo>
                        <a:close/>
                      </a:path>
                    </a:pathLst>
                  </a:custGeom>
                  <a:solidFill>
                    <a:srgbClr val="EEFF26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6" name="Rectangle 885">
                    <a:extLst>
                      <a:ext uri="{FF2B5EF4-FFF2-40B4-BE49-F238E27FC236}">
                        <a16:creationId xmlns:a16="http://schemas.microsoft.com/office/drawing/2014/main" id="{A66113CD-F95D-4681-A98D-F21FE3EF8C64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054" y="1587"/>
                    <a:ext cx="215" cy="82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FFC000"/>
                      </a:gs>
                      <a:gs pos="100000">
                        <a:srgbClr val="FFFF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7" name="Rectangle 887">
                    <a:extLst>
                      <a:ext uri="{FF2B5EF4-FFF2-40B4-BE49-F238E27FC236}">
                        <a16:creationId xmlns:a16="http://schemas.microsoft.com/office/drawing/2014/main" id="{114F8978-CD29-4FF6-8BE1-0029F924000C}"/>
                      </a:ext>
                    </a:extLst>
                  </p:cNvPr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5298" y="1771"/>
                    <a:ext cx="228" cy="643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B80004"/>
                      </a:gs>
                      <a:gs pos="100000">
                        <a:srgbClr val="FF0000"/>
                      </a:gs>
                    </a:gsLst>
                    <a:lin ang="16200000" scaled="1"/>
                    <a:tileRect/>
                  </a:gradFill>
                  <a:ln w="0">
                    <a:noFill/>
                    <a:prstDash val="solid"/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308" name="Freeform 888">
                    <a:extLst>
                      <a:ext uri="{FF2B5EF4-FFF2-40B4-BE49-F238E27FC236}">
                        <a16:creationId xmlns:a16="http://schemas.microsoft.com/office/drawing/2014/main" id="{1D73881B-27B9-417D-9CBB-BCD6BF29FF52}"/>
                      </a:ext>
                    </a:extLst>
                  </p:cNvPr>
                  <p:cNvSpPr>
                    <a:spLocks/>
                  </p:cNvSpPr>
                  <p:nvPr userDrawn="1"/>
                </p:nvSpPr>
                <p:spPr bwMode="auto">
                  <a:xfrm>
                    <a:off x="5526" y="1686"/>
                    <a:ext cx="85" cy="727"/>
                  </a:xfrm>
                  <a:custGeom>
                    <a:avLst/>
                    <a:gdLst>
                      <a:gd name="T0" fmla="*/ 342 w 342"/>
                      <a:gd name="T1" fmla="*/ 0 h 2911"/>
                      <a:gd name="T2" fmla="*/ 342 w 342"/>
                      <a:gd name="T3" fmla="*/ 2477 h 2911"/>
                      <a:gd name="T4" fmla="*/ 0 w 342"/>
                      <a:gd name="T5" fmla="*/ 2911 h 2911"/>
                      <a:gd name="T6" fmla="*/ 0 w 342"/>
                      <a:gd name="T7" fmla="*/ 334 h 2911"/>
                      <a:gd name="T8" fmla="*/ 342 w 342"/>
                      <a:gd name="T9" fmla="*/ 0 h 29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2" h="2911">
                        <a:moveTo>
                          <a:pt x="342" y="0"/>
                        </a:moveTo>
                        <a:lnTo>
                          <a:pt x="342" y="2477"/>
                        </a:lnTo>
                        <a:lnTo>
                          <a:pt x="0" y="2911"/>
                        </a:lnTo>
                        <a:lnTo>
                          <a:pt x="0" y="334"/>
                        </a:lnTo>
                        <a:lnTo>
                          <a:pt x="342" y="0"/>
                        </a:lnTo>
                        <a:close/>
                      </a:path>
                    </a:pathLst>
                  </a:custGeom>
                  <a:solidFill>
                    <a:srgbClr val="C2001B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  <p:sp>
              <p:nvSpPr>
                <p:cNvPr id="299" name="Vrije vorm 220">
                  <a:extLst>
                    <a:ext uri="{FF2B5EF4-FFF2-40B4-BE49-F238E27FC236}">
                      <a16:creationId xmlns:a16="http://schemas.microsoft.com/office/drawing/2014/main" id="{DBF101AD-5571-4A59-9826-6A979ED27E2E}"/>
                    </a:ext>
                  </a:extLst>
                </p:cNvPr>
                <p:cNvSpPr/>
                <p:nvPr userDrawn="1"/>
              </p:nvSpPr>
              <p:spPr>
                <a:xfrm>
                  <a:off x="11389225" y="1241176"/>
                  <a:ext cx="506025" cy="137883"/>
                </a:xfrm>
                <a:custGeom>
                  <a:avLst/>
                  <a:gdLst>
                    <a:gd name="connsiteX0" fmla="*/ 0 w 508407"/>
                    <a:gd name="connsiteY0" fmla="*/ 142646 h 146304"/>
                    <a:gd name="connsiteX1" fmla="*/ 369418 w 508407"/>
                    <a:gd name="connsiteY1" fmla="*/ 146304 h 146304"/>
                    <a:gd name="connsiteX2" fmla="*/ 508407 w 508407"/>
                    <a:gd name="connsiteY2" fmla="*/ 0 h 146304"/>
                    <a:gd name="connsiteX3" fmla="*/ 168250 w 508407"/>
                    <a:gd name="connsiteY3" fmla="*/ 0 h 146304"/>
                    <a:gd name="connsiteX4" fmla="*/ 0 w 508407"/>
                    <a:gd name="connsiteY4" fmla="*/ 142646 h 146304"/>
                    <a:gd name="connsiteX0" fmla="*/ 0 w 508407"/>
                    <a:gd name="connsiteY0" fmla="*/ 142646 h 142646"/>
                    <a:gd name="connsiteX1" fmla="*/ 376562 w 508407"/>
                    <a:gd name="connsiteY1" fmla="*/ 136779 h 142646"/>
                    <a:gd name="connsiteX2" fmla="*/ 508407 w 508407"/>
                    <a:gd name="connsiteY2" fmla="*/ 0 h 142646"/>
                    <a:gd name="connsiteX3" fmla="*/ 168250 w 508407"/>
                    <a:gd name="connsiteY3" fmla="*/ 0 h 142646"/>
                    <a:gd name="connsiteX4" fmla="*/ 0 w 508407"/>
                    <a:gd name="connsiteY4" fmla="*/ 142646 h 142646"/>
                    <a:gd name="connsiteX0" fmla="*/ 0 w 506025"/>
                    <a:gd name="connsiteY0" fmla="*/ 137883 h 137883"/>
                    <a:gd name="connsiteX1" fmla="*/ 374180 w 506025"/>
                    <a:gd name="connsiteY1" fmla="*/ 136779 h 137883"/>
                    <a:gd name="connsiteX2" fmla="*/ 506025 w 506025"/>
                    <a:gd name="connsiteY2" fmla="*/ 0 h 137883"/>
                    <a:gd name="connsiteX3" fmla="*/ 165868 w 506025"/>
                    <a:gd name="connsiteY3" fmla="*/ 0 h 137883"/>
                    <a:gd name="connsiteX4" fmla="*/ 0 w 506025"/>
                    <a:gd name="connsiteY4" fmla="*/ 137883 h 137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6025" h="137883">
                      <a:moveTo>
                        <a:pt x="0" y="137883"/>
                      </a:moveTo>
                      <a:lnTo>
                        <a:pt x="374180" y="136779"/>
                      </a:lnTo>
                      <a:lnTo>
                        <a:pt x="506025" y="0"/>
                      </a:lnTo>
                      <a:lnTo>
                        <a:pt x="165868" y="0"/>
                      </a:lnTo>
                      <a:lnTo>
                        <a:pt x="0" y="137883"/>
                      </a:lnTo>
                      <a:close/>
                    </a:path>
                  </a:pathLst>
                </a:custGeom>
                <a:solidFill>
                  <a:srgbClr val="C00000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234" name="Groep 85">
              <a:extLst>
                <a:ext uri="{FF2B5EF4-FFF2-40B4-BE49-F238E27FC236}">
                  <a16:creationId xmlns:a16="http://schemas.microsoft.com/office/drawing/2014/main" id="{4D880927-71F4-4DC1-B343-4AD00D7CD970}"/>
                </a:ext>
              </a:extLst>
            </p:cNvPr>
            <p:cNvGrpSpPr/>
            <p:nvPr/>
          </p:nvGrpSpPr>
          <p:grpSpPr>
            <a:xfrm>
              <a:off x="12487778" y="6003628"/>
              <a:ext cx="1980859" cy="542924"/>
              <a:chOff x="12390702" y="6054428"/>
              <a:chExt cx="1980859" cy="542924"/>
            </a:xfrm>
          </p:grpSpPr>
          <p:sp>
            <p:nvSpPr>
              <p:cNvPr id="262" name="Rechthoek 183">
                <a:extLst>
                  <a:ext uri="{FF2B5EF4-FFF2-40B4-BE49-F238E27FC236}">
                    <a16:creationId xmlns:a16="http://schemas.microsoft.com/office/drawing/2014/main" id="{3D42F028-4980-4588-89BA-B20122E9A42F}"/>
                  </a:ext>
                </a:extLst>
              </p:cNvPr>
              <p:cNvSpPr/>
              <p:nvPr/>
            </p:nvSpPr>
            <p:spPr>
              <a:xfrm>
                <a:off x="12402284" y="6054428"/>
                <a:ext cx="1969277" cy="54292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63" name="Rechthoek 184">
                <a:extLst>
                  <a:ext uri="{FF2B5EF4-FFF2-40B4-BE49-F238E27FC236}">
                    <a16:creationId xmlns:a16="http://schemas.microsoft.com/office/drawing/2014/main" id="{7120500B-D1F0-4086-A8AC-5C5AAFE90AFD}"/>
                  </a:ext>
                </a:extLst>
              </p:cNvPr>
              <p:cNvSpPr/>
              <p:nvPr/>
            </p:nvSpPr>
            <p:spPr>
              <a:xfrm>
                <a:off x="12662053" y="6062530"/>
                <a:ext cx="1446230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Change chart type</a:t>
                </a:r>
              </a:p>
            </p:txBody>
          </p:sp>
          <p:sp>
            <p:nvSpPr>
              <p:cNvPr id="264" name="Gelijkbenige driehoek 185">
                <a:extLst>
                  <a:ext uri="{FF2B5EF4-FFF2-40B4-BE49-F238E27FC236}">
                    <a16:creationId xmlns:a16="http://schemas.microsoft.com/office/drawing/2014/main" id="{F1D7D766-E093-44F2-922D-E994A6D3E2C9}"/>
                  </a:ext>
                </a:extLst>
              </p:cNvPr>
              <p:cNvSpPr/>
              <p:nvPr/>
            </p:nvSpPr>
            <p:spPr>
              <a:xfrm rot="5400000">
                <a:off x="14210471" y="6150144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solidFill>
                    <a:schemeClr val="tx1"/>
                  </a:solidFill>
                  <a:latin typeface="+mn-lt"/>
                  <a:ea typeface="Gotham Book" panose="020B0400000000000000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65" name="Afgeronde rechthoek 186">
                <a:extLst>
                  <a:ext uri="{FF2B5EF4-FFF2-40B4-BE49-F238E27FC236}">
                    <a16:creationId xmlns:a16="http://schemas.microsoft.com/office/drawing/2014/main" id="{FD70A89F-9205-4898-9D32-4773EB95BE32}"/>
                  </a:ext>
                </a:extLst>
              </p:cNvPr>
              <p:cNvSpPr/>
              <p:nvPr/>
            </p:nvSpPr>
            <p:spPr>
              <a:xfrm>
                <a:off x="12390702" y="6322741"/>
                <a:ext cx="1973675" cy="268314"/>
              </a:xfrm>
              <a:prstGeom prst="roundRect">
                <a:avLst/>
              </a:prstGeom>
              <a:gradFill>
                <a:gsLst>
                  <a:gs pos="0">
                    <a:srgbClr val="FFF2BD"/>
                  </a:gs>
                  <a:gs pos="34000">
                    <a:srgbClr val="FFE98B"/>
                  </a:gs>
                  <a:gs pos="78000">
                    <a:srgbClr val="FFF5C9"/>
                  </a:gs>
                  <a:gs pos="59000">
                    <a:srgbClr val="FFE98B"/>
                  </a:gs>
                </a:gsLst>
                <a:lin ang="5400000" scaled="0"/>
              </a:gradFill>
              <a:ln w="63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24000" rtlCol="0" anchor="ctr"/>
              <a:lstStyle/>
              <a:p>
                <a:r>
                  <a:rPr lang="en-US" sz="11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rPr>
                  <a:t>Edit data</a:t>
                </a:r>
              </a:p>
            </p:txBody>
          </p:sp>
          <p:grpSp>
            <p:nvGrpSpPr>
              <p:cNvPr id="266" name="Groep 187">
                <a:extLst>
                  <a:ext uri="{FF2B5EF4-FFF2-40B4-BE49-F238E27FC236}">
                    <a16:creationId xmlns:a16="http://schemas.microsoft.com/office/drawing/2014/main" id="{38A1210F-B31D-4DF8-A259-7DCC09F13C3B}"/>
                  </a:ext>
                </a:extLst>
              </p:cNvPr>
              <p:cNvGrpSpPr/>
              <p:nvPr/>
            </p:nvGrpSpPr>
            <p:grpSpPr>
              <a:xfrm>
                <a:off x="12461788" y="6100223"/>
                <a:ext cx="204691" cy="170000"/>
                <a:chOff x="15171969" y="1587338"/>
                <a:chExt cx="755407" cy="627385"/>
              </a:xfrm>
            </p:grpSpPr>
            <p:sp>
              <p:nvSpPr>
                <p:cNvPr id="283" name="Rechthoek 962">
                  <a:extLst>
                    <a:ext uri="{FF2B5EF4-FFF2-40B4-BE49-F238E27FC236}">
                      <a16:creationId xmlns:a16="http://schemas.microsoft.com/office/drawing/2014/main" id="{26C24781-7956-451B-8B18-F62387EF88CE}"/>
                    </a:ext>
                  </a:extLst>
                </p:cNvPr>
                <p:cNvSpPr/>
                <p:nvPr userDrawn="1"/>
              </p:nvSpPr>
              <p:spPr>
                <a:xfrm>
                  <a:off x="15171969" y="2008934"/>
                  <a:ext cx="755407" cy="205789"/>
                </a:xfrm>
                <a:custGeom>
                  <a:avLst/>
                  <a:gdLst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664132 w 664132"/>
                    <a:gd name="connsiteY2" fmla="*/ 27778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664132"/>
                    <a:gd name="connsiteY0" fmla="*/ 0 h 290487"/>
                    <a:gd name="connsiteX1" fmla="*/ 664132 w 664132"/>
                    <a:gd name="connsiteY1" fmla="*/ 0 h 290487"/>
                    <a:gd name="connsiteX2" fmla="*/ 333932 w 664132"/>
                    <a:gd name="connsiteY2" fmla="*/ 290487 h 290487"/>
                    <a:gd name="connsiteX3" fmla="*/ 0 w 664132"/>
                    <a:gd name="connsiteY3" fmla="*/ 277787 h 290487"/>
                    <a:gd name="connsiteX4" fmla="*/ 0 w 664132"/>
                    <a:gd name="connsiteY4" fmla="*/ 0 h 290487"/>
                    <a:gd name="connsiteX0" fmla="*/ 0 w 664132"/>
                    <a:gd name="connsiteY0" fmla="*/ 0 h 277787"/>
                    <a:gd name="connsiteX1" fmla="*/ 664132 w 664132"/>
                    <a:gd name="connsiteY1" fmla="*/ 0 h 277787"/>
                    <a:gd name="connsiteX2" fmla="*/ 575232 w 664132"/>
                    <a:gd name="connsiteY2" fmla="*/ 271437 h 277787"/>
                    <a:gd name="connsiteX3" fmla="*/ 0 w 664132"/>
                    <a:gd name="connsiteY3" fmla="*/ 277787 h 277787"/>
                    <a:gd name="connsiteX4" fmla="*/ 0 w 664132"/>
                    <a:gd name="connsiteY4" fmla="*/ 0 h 277787"/>
                    <a:gd name="connsiteX0" fmla="*/ 0 w 708582"/>
                    <a:gd name="connsiteY0" fmla="*/ 0 h 277787"/>
                    <a:gd name="connsiteX1" fmla="*/ 708582 w 708582"/>
                    <a:gd name="connsiteY1" fmla="*/ 31750 h 277787"/>
                    <a:gd name="connsiteX2" fmla="*/ 575232 w 708582"/>
                    <a:gd name="connsiteY2" fmla="*/ 271437 h 277787"/>
                    <a:gd name="connsiteX3" fmla="*/ 0 w 708582"/>
                    <a:gd name="connsiteY3" fmla="*/ 277787 h 277787"/>
                    <a:gd name="connsiteX4" fmla="*/ 0 w 708582"/>
                    <a:gd name="connsiteY4" fmla="*/ 0 h 277787"/>
                    <a:gd name="connsiteX0" fmla="*/ 228600 w 708582"/>
                    <a:gd name="connsiteY0" fmla="*/ 6350 h 246037"/>
                    <a:gd name="connsiteX1" fmla="*/ 708582 w 708582"/>
                    <a:gd name="connsiteY1" fmla="*/ 0 h 246037"/>
                    <a:gd name="connsiteX2" fmla="*/ 575232 w 708582"/>
                    <a:gd name="connsiteY2" fmla="*/ 239687 h 246037"/>
                    <a:gd name="connsiteX3" fmla="*/ 0 w 708582"/>
                    <a:gd name="connsiteY3" fmla="*/ 246037 h 246037"/>
                    <a:gd name="connsiteX4" fmla="*/ 228600 w 708582"/>
                    <a:gd name="connsiteY4" fmla="*/ 6350 h 246037"/>
                    <a:gd name="connsiteX0" fmla="*/ 228600 w 778432"/>
                    <a:gd name="connsiteY0" fmla="*/ 0 h 239687"/>
                    <a:gd name="connsiteX1" fmla="*/ 778432 w 778432"/>
                    <a:gd name="connsiteY1" fmla="*/ 25400 h 239687"/>
                    <a:gd name="connsiteX2" fmla="*/ 575232 w 778432"/>
                    <a:gd name="connsiteY2" fmla="*/ 233337 h 239687"/>
                    <a:gd name="connsiteX3" fmla="*/ 0 w 778432"/>
                    <a:gd name="connsiteY3" fmla="*/ 239687 h 239687"/>
                    <a:gd name="connsiteX4" fmla="*/ 228600 w 778432"/>
                    <a:gd name="connsiteY4" fmla="*/ 0 h 239687"/>
                    <a:gd name="connsiteX0" fmla="*/ 228600 w 778432"/>
                    <a:gd name="connsiteY0" fmla="*/ 0 h 214287"/>
                    <a:gd name="connsiteX1" fmla="*/ 778432 w 778432"/>
                    <a:gd name="connsiteY1" fmla="*/ 0 h 214287"/>
                    <a:gd name="connsiteX2" fmla="*/ 575232 w 778432"/>
                    <a:gd name="connsiteY2" fmla="*/ 207937 h 214287"/>
                    <a:gd name="connsiteX3" fmla="*/ 0 w 778432"/>
                    <a:gd name="connsiteY3" fmla="*/ 214287 h 214287"/>
                    <a:gd name="connsiteX4" fmla="*/ 228600 w 778432"/>
                    <a:gd name="connsiteY4" fmla="*/ 0 h 214287"/>
                    <a:gd name="connsiteX0" fmla="*/ 228600 w 730724"/>
                    <a:gd name="connsiteY0" fmla="*/ 3975 h 218262"/>
                    <a:gd name="connsiteX1" fmla="*/ 730724 w 730724"/>
                    <a:gd name="connsiteY1" fmla="*/ 0 h 218262"/>
                    <a:gd name="connsiteX2" fmla="*/ 575232 w 730724"/>
                    <a:gd name="connsiteY2" fmla="*/ 211912 h 218262"/>
                    <a:gd name="connsiteX3" fmla="*/ 0 w 730724"/>
                    <a:gd name="connsiteY3" fmla="*/ 218262 h 218262"/>
                    <a:gd name="connsiteX4" fmla="*/ 228600 w 730724"/>
                    <a:gd name="connsiteY4" fmla="*/ 3975 h 218262"/>
                    <a:gd name="connsiteX0" fmla="*/ 252454 w 754578"/>
                    <a:gd name="connsiteY0" fmla="*/ 3975 h 211912"/>
                    <a:gd name="connsiteX1" fmla="*/ 754578 w 754578"/>
                    <a:gd name="connsiteY1" fmla="*/ 0 h 211912"/>
                    <a:gd name="connsiteX2" fmla="*/ 599086 w 754578"/>
                    <a:gd name="connsiteY2" fmla="*/ 211912 h 211912"/>
                    <a:gd name="connsiteX3" fmla="*/ 0 w 754578"/>
                    <a:gd name="connsiteY3" fmla="*/ 210311 h 211912"/>
                    <a:gd name="connsiteX4" fmla="*/ 252454 w 754578"/>
                    <a:gd name="connsiteY4" fmla="*/ 3975 h 211912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599086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754578"/>
                    <a:gd name="connsiteY0" fmla="*/ 0 h 223840"/>
                    <a:gd name="connsiteX1" fmla="*/ 754578 w 754578"/>
                    <a:gd name="connsiteY1" fmla="*/ 7952 h 223840"/>
                    <a:gd name="connsiteX2" fmla="*/ 654745 w 754578"/>
                    <a:gd name="connsiteY2" fmla="*/ 223840 h 223840"/>
                    <a:gd name="connsiteX3" fmla="*/ 0 w 754578"/>
                    <a:gd name="connsiteY3" fmla="*/ 218263 h 223840"/>
                    <a:gd name="connsiteX4" fmla="*/ 172941 w 754578"/>
                    <a:gd name="connsiteY4" fmla="*/ 0 h 223840"/>
                    <a:gd name="connsiteX0" fmla="*/ 172941 w 754578"/>
                    <a:gd name="connsiteY0" fmla="*/ 0 h 219864"/>
                    <a:gd name="connsiteX1" fmla="*/ 754578 w 754578"/>
                    <a:gd name="connsiteY1" fmla="*/ 7952 h 219864"/>
                    <a:gd name="connsiteX2" fmla="*/ 646793 w 754578"/>
                    <a:gd name="connsiteY2" fmla="*/ 219864 h 219864"/>
                    <a:gd name="connsiteX3" fmla="*/ 0 w 754578"/>
                    <a:gd name="connsiteY3" fmla="*/ 218263 h 219864"/>
                    <a:gd name="connsiteX4" fmla="*/ 172941 w 754578"/>
                    <a:gd name="connsiteY4" fmla="*/ 0 h 219864"/>
                    <a:gd name="connsiteX0" fmla="*/ 172941 w 818189"/>
                    <a:gd name="connsiteY0" fmla="*/ 0 h 219864"/>
                    <a:gd name="connsiteX1" fmla="*/ 818189 w 818189"/>
                    <a:gd name="connsiteY1" fmla="*/ 31806 h 219864"/>
                    <a:gd name="connsiteX2" fmla="*/ 646793 w 818189"/>
                    <a:gd name="connsiteY2" fmla="*/ 219864 h 219864"/>
                    <a:gd name="connsiteX3" fmla="*/ 0 w 818189"/>
                    <a:gd name="connsiteY3" fmla="*/ 218263 h 219864"/>
                    <a:gd name="connsiteX4" fmla="*/ 172941 w 818189"/>
                    <a:gd name="connsiteY4" fmla="*/ 0 h 219864"/>
                    <a:gd name="connsiteX0" fmla="*/ 172941 w 806262"/>
                    <a:gd name="connsiteY0" fmla="*/ 0 h 219864"/>
                    <a:gd name="connsiteX1" fmla="*/ 806262 w 806262"/>
                    <a:gd name="connsiteY1" fmla="*/ 11928 h 219864"/>
                    <a:gd name="connsiteX2" fmla="*/ 646793 w 806262"/>
                    <a:gd name="connsiteY2" fmla="*/ 219864 h 219864"/>
                    <a:gd name="connsiteX3" fmla="*/ 0 w 806262"/>
                    <a:gd name="connsiteY3" fmla="*/ 218263 h 219864"/>
                    <a:gd name="connsiteX4" fmla="*/ 172941 w 806262"/>
                    <a:gd name="connsiteY4" fmla="*/ 0 h 219864"/>
                    <a:gd name="connsiteX0" fmla="*/ 172941 w 798310"/>
                    <a:gd name="connsiteY0" fmla="*/ 0 h 219864"/>
                    <a:gd name="connsiteX1" fmla="*/ 798310 w 798310"/>
                    <a:gd name="connsiteY1" fmla="*/ 15903 h 219864"/>
                    <a:gd name="connsiteX2" fmla="*/ 646793 w 798310"/>
                    <a:gd name="connsiteY2" fmla="*/ 219864 h 219864"/>
                    <a:gd name="connsiteX3" fmla="*/ 0 w 798310"/>
                    <a:gd name="connsiteY3" fmla="*/ 218263 h 219864"/>
                    <a:gd name="connsiteX4" fmla="*/ 172941 w 798310"/>
                    <a:gd name="connsiteY4" fmla="*/ 0 h 219864"/>
                    <a:gd name="connsiteX0" fmla="*/ 172941 w 798310"/>
                    <a:gd name="connsiteY0" fmla="*/ 0 h 259620"/>
                    <a:gd name="connsiteX1" fmla="*/ 798310 w 798310"/>
                    <a:gd name="connsiteY1" fmla="*/ 15903 h 259620"/>
                    <a:gd name="connsiteX2" fmla="*/ 614988 w 798310"/>
                    <a:gd name="connsiteY2" fmla="*/ 259620 h 259620"/>
                    <a:gd name="connsiteX3" fmla="*/ 0 w 798310"/>
                    <a:gd name="connsiteY3" fmla="*/ 218263 h 259620"/>
                    <a:gd name="connsiteX4" fmla="*/ 172941 w 798310"/>
                    <a:gd name="connsiteY4" fmla="*/ 0 h 259620"/>
                    <a:gd name="connsiteX0" fmla="*/ 188843 w 814212"/>
                    <a:gd name="connsiteY0" fmla="*/ 0 h 259620"/>
                    <a:gd name="connsiteX1" fmla="*/ 814212 w 814212"/>
                    <a:gd name="connsiteY1" fmla="*/ 15903 h 259620"/>
                    <a:gd name="connsiteX2" fmla="*/ 630890 w 814212"/>
                    <a:gd name="connsiteY2" fmla="*/ 259620 h 259620"/>
                    <a:gd name="connsiteX3" fmla="*/ 0 w 814212"/>
                    <a:gd name="connsiteY3" fmla="*/ 254043 h 259620"/>
                    <a:gd name="connsiteX4" fmla="*/ 188843 w 814212"/>
                    <a:gd name="connsiteY4" fmla="*/ 0 h 259620"/>
                    <a:gd name="connsiteX0" fmla="*/ 208721 w 834090"/>
                    <a:gd name="connsiteY0" fmla="*/ 0 h 259620"/>
                    <a:gd name="connsiteX1" fmla="*/ 834090 w 834090"/>
                    <a:gd name="connsiteY1" fmla="*/ 15903 h 259620"/>
                    <a:gd name="connsiteX2" fmla="*/ 650768 w 834090"/>
                    <a:gd name="connsiteY2" fmla="*/ 259620 h 259620"/>
                    <a:gd name="connsiteX3" fmla="*/ 0 w 834090"/>
                    <a:gd name="connsiteY3" fmla="*/ 254043 h 259620"/>
                    <a:gd name="connsiteX4" fmla="*/ 208721 w 834090"/>
                    <a:gd name="connsiteY4" fmla="*/ 0 h 259620"/>
                    <a:gd name="connsiteX0" fmla="*/ 268356 w 893725"/>
                    <a:gd name="connsiteY0" fmla="*/ 0 h 259620"/>
                    <a:gd name="connsiteX1" fmla="*/ 893725 w 893725"/>
                    <a:gd name="connsiteY1" fmla="*/ 15903 h 259620"/>
                    <a:gd name="connsiteX2" fmla="*/ 710403 w 893725"/>
                    <a:gd name="connsiteY2" fmla="*/ 259620 h 259620"/>
                    <a:gd name="connsiteX3" fmla="*/ 0 w 893725"/>
                    <a:gd name="connsiteY3" fmla="*/ 254043 h 259620"/>
                    <a:gd name="connsiteX4" fmla="*/ 268356 w 893725"/>
                    <a:gd name="connsiteY4" fmla="*/ 0 h 259620"/>
                    <a:gd name="connsiteX0" fmla="*/ 260405 w 885774"/>
                    <a:gd name="connsiteY0" fmla="*/ 0 h 259620"/>
                    <a:gd name="connsiteX1" fmla="*/ 885774 w 885774"/>
                    <a:gd name="connsiteY1" fmla="*/ 15903 h 259620"/>
                    <a:gd name="connsiteX2" fmla="*/ 702452 w 885774"/>
                    <a:gd name="connsiteY2" fmla="*/ 259620 h 259620"/>
                    <a:gd name="connsiteX3" fmla="*/ 0 w 885774"/>
                    <a:gd name="connsiteY3" fmla="*/ 254043 h 259620"/>
                    <a:gd name="connsiteX4" fmla="*/ 260405 w 885774"/>
                    <a:gd name="connsiteY4" fmla="*/ 0 h 259620"/>
                    <a:gd name="connsiteX0" fmla="*/ 220648 w 885774"/>
                    <a:gd name="connsiteY0" fmla="*/ 0 h 243717"/>
                    <a:gd name="connsiteX1" fmla="*/ 885774 w 885774"/>
                    <a:gd name="connsiteY1" fmla="*/ 0 h 243717"/>
                    <a:gd name="connsiteX2" fmla="*/ 702452 w 885774"/>
                    <a:gd name="connsiteY2" fmla="*/ 243717 h 243717"/>
                    <a:gd name="connsiteX3" fmla="*/ 0 w 885774"/>
                    <a:gd name="connsiteY3" fmla="*/ 238140 h 243717"/>
                    <a:gd name="connsiteX4" fmla="*/ 220648 w 885774"/>
                    <a:gd name="connsiteY4" fmla="*/ 0 h 243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5774" h="243717">
                      <a:moveTo>
                        <a:pt x="220648" y="0"/>
                      </a:moveTo>
                      <a:lnTo>
                        <a:pt x="885774" y="0"/>
                      </a:lnTo>
                      <a:lnTo>
                        <a:pt x="702452" y="243717"/>
                      </a:lnTo>
                      <a:lnTo>
                        <a:pt x="0" y="238140"/>
                      </a:lnTo>
                      <a:lnTo>
                        <a:pt x="220648" y="0"/>
                      </a:lnTo>
                      <a:close/>
                    </a:path>
                  </a:pathLst>
                </a:custGeom>
                <a:solidFill>
                  <a:srgbClr val="FFFFFF">
                    <a:lumMod val="50000"/>
                  </a:srgbClr>
                </a:solidFill>
                <a:ln w="25400" cap="flat" cmpd="sng" algn="ctr">
                  <a:noFill/>
                  <a:prstDash val="solid"/>
                </a:ln>
                <a:effectLst>
                  <a:softEdge rad="31750"/>
                </a:effectLst>
              </p:spPr>
              <p:txBody>
                <a:bodyPr rtlCol="0" anchor="ctr"/>
                <a:lstStyle>
                  <a:defPPr>
                    <a:defRPr lang="nl-NL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charset="0"/>
                      <a:ea typeface="+mn-ea"/>
                      <a:cs typeface="Arial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84" name="Groep 205">
                  <a:extLst>
                    <a:ext uri="{FF2B5EF4-FFF2-40B4-BE49-F238E27FC236}">
                      <a16:creationId xmlns:a16="http://schemas.microsoft.com/office/drawing/2014/main" id="{A5FCBFC0-E70C-48C4-A43D-7CCBE7D20B4D}"/>
                    </a:ext>
                  </a:extLst>
                </p:cNvPr>
                <p:cNvGrpSpPr/>
                <p:nvPr userDrawn="1"/>
              </p:nvGrpSpPr>
              <p:grpSpPr>
                <a:xfrm>
                  <a:off x="15281106" y="1587338"/>
                  <a:ext cx="511775" cy="560304"/>
                  <a:chOff x="10604642" y="969717"/>
                  <a:chExt cx="1290643" cy="1427163"/>
                </a:xfrm>
              </p:grpSpPr>
              <p:grpSp>
                <p:nvGrpSpPr>
                  <p:cNvPr id="285" name="Group 879">
                    <a:extLst>
                      <a:ext uri="{FF2B5EF4-FFF2-40B4-BE49-F238E27FC236}">
                        <a16:creationId xmlns:a16="http://schemas.microsoft.com/office/drawing/2014/main" id="{CFA46732-D4EF-46DD-A108-83FE52415A0F}"/>
                      </a:ext>
                    </a:extLst>
                  </p:cNvPr>
                  <p:cNvGrpSpPr>
                    <a:grpSpLocks noChangeAspect="1"/>
                  </p:cNvGrpSpPr>
                  <p:nvPr userDrawn="1"/>
                </p:nvGrpSpPr>
                <p:grpSpPr bwMode="auto">
                  <a:xfrm>
                    <a:off x="10604642" y="969717"/>
                    <a:ext cx="1290643" cy="1427163"/>
                    <a:chOff x="4798" y="1515"/>
                    <a:chExt cx="813" cy="899"/>
                  </a:xfrm>
                </p:grpSpPr>
                <p:sp>
                  <p:nvSpPr>
                    <p:cNvPr id="287" name="Freeform 886">
                      <a:extLst>
                        <a:ext uri="{FF2B5EF4-FFF2-40B4-BE49-F238E27FC236}">
                          <a16:creationId xmlns:a16="http://schemas.microsoft.com/office/drawing/2014/main" id="{326AADE1-1D73-44A6-B39E-FE1453BA7641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269" y="1515"/>
                      <a:ext cx="71" cy="898"/>
                    </a:xfrm>
                    <a:custGeom>
                      <a:avLst/>
                      <a:gdLst>
                        <a:gd name="T0" fmla="*/ 282 w 282"/>
                        <a:gd name="T1" fmla="*/ 0 h 3595"/>
                        <a:gd name="T2" fmla="*/ 282 w 282"/>
                        <a:gd name="T3" fmla="*/ 3138 h 3595"/>
                        <a:gd name="T4" fmla="*/ 0 w 282"/>
                        <a:gd name="T5" fmla="*/ 3595 h 3595"/>
                        <a:gd name="T6" fmla="*/ 0 w 282"/>
                        <a:gd name="T7" fmla="*/ 285 h 3595"/>
                        <a:gd name="T8" fmla="*/ 282 w 282"/>
                        <a:gd name="T9" fmla="*/ 0 h 35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2" h="3595">
                          <a:moveTo>
                            <a:pt x="282" y="0"/>
                          </a:moveTo>
                          <a:lnTo>
                            <a:pt x="282" y="3138"/>
                          </a:lnTo>
                          <a:lnTo>
                            <a:pt x="0" y="3595"/>
                          </a:lnTo>
                          <a:lnTo>
                            <a:pt x="0" y="285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C000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88" name="Rectangle 880">
                      <a:extLst>
                        <a:ext uri="{FF2B5EF4-FFF2-40B4-BE49-F238E27FC236}">
                          <a16:creationId xmlns:a16="http://schemas.microsoft.com/office/drawing/2014/main" id="{0CFE98C9-28AC-4F71-B14B-1B046B5E0AB7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515"/>
                      <a:ext cx="813" cy="899"/>
                    </a:xfrm>
                    <a:prstGeom prst="rect">
                      <a:avLst/>
                    </a:prstGeom>
                    <a:noFill/>
                    <a:ln w="0">
                      <a:noFill/>
                      <a:prstDash val="solid"/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89" name="Rectangle 881">
                      <a:extLst>
                        <a:ext uri="{FF2B5EF4-FFF2-40B4-BE49-F238E27FC236}">
                          <a16:creationId xmlns:a16="http://schemas.microsoft.com/office/drawing/2014/main" id="{8024D6CB-9C0E-49DD-A0F7-9EFDC17EB29A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4798" y="1857"/>
                      <a:ext cx="228" cy="55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002060"/>
                        </a:gs>
                        <a:gs pos="100000">
                          <a:srgbClr val="1929FF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0" name="Freeform 882">
                      <a:extLst>
                        <a:ext uri="{FF2B5EF4-FFF2-40B4-BE49-F238E27FC236}">
                          <a16:creationId xmlns:a16="http://schemas.microsoft.com/office/drawing/2014/main" id="{DBD7016C-DCC4-4E52-AC7E-F341F290C667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4798" y="1771"/>
                      <a:ext cx="314" cy="86"/>
                    </a:xfrm>
                    <a:custGeom>
                      <a:avLst/>
                      <a:gdLst>
                        <a:gd name="T0" fmla="*/ 411 w 1255"/>
                        <a:gd name="T1" fmla="*/ 0 h 342"/>
                        <a:gd name="T2" fmla="*/ 1255 w 1255"/>
                        <a:gd name="T3" fmla="*/ 0 h 342"/>
                        <a:gd name="T4" fmla="*/ 913 w 1255"/>
                        <a:gd name="T5" fmla="*/ 342 h 342"/>
                        <a:gd name="T6" fmla="*/ 0 w 1255"/>
                        <a:gd name="T7" fmla="*/ 342 h 342"/>
                        <a:gd name="T8" fmla="*/ 411 w 1255"/>
                        <a:gd name="T9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55" h="342">
                          <a:moveTo>
                            <a:pt x="411" y="0"/>
                          </a:moveTo>
                          <a:lnTo>
                            <a:pt x="1255" y="0"/>
                          </a:lnTo>
                          <a:lnTo>
                            <a:pt x="913" y="342"/>
                          </a:lnTo>
                          <a:lnTo>
                            <a:pt x="0" y="342"/>
                          </a:lnTo>
                          <a:lnTo>
                            <a:pt x="411" y="0"/>
                          </a:lnTo>
                          <a:close/>
                        </a:path>
                      </a:pathLst>
                    </a:custGeom>
                    <a:solidFill>
                      <a:srgbClr val="0039AC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1" name="Freeform 883">
                      <a:extLst>
                        <a:ext uri="{FF2B5EF4-FFF2-40B4-BE49-F238E27FC236}">
                          <a16:creationId xmlns:a16="http://schemas.microsoft.com/office/drawing/2014/main" id="{F1AD3791-2457-4504-93DB-734B3295D34F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26" y="1771"/>
                      <a:ext cx="85" cy="642"/>
                    </a:xfrm>
                    <a:custGeom>
                      <a:avLst/>
                      <a:gdLst>
                        <a:gd name="T0" fmla="*/ 342 w 342"/>
                        <a:gd name="T1" fmla="*/ 0 h 2568"/>
                        <a:gd name="T2" fmla="*/ 342 w 342"/>
                        <a:gd name="T3" fmla="*/ 2111 h 2568"/>
                        <a:gd name="T4" fmla="*/ 0 w 342"/>
                        <a:gd name="T5" fmla="*/ 2568 h 2568"/>
                        <a:gd name="T6" fmla="*/ 0 w 342"/>
                        <a:gd name="T7" fmla="*/ 342 h 2568"/>
                        <a:gd name="T8" fmla="*/ 342 w 342"/>
                        <a:gd name="T9" fmla="*/ 0 h 25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568">
                          <a:moveTo>
                            <a:pt x="342" y="0"/>
                          </a:moveTo>
                          <a:lnTo>
                            <a:pt x="342" y="2111"/>
                          </a:lnTo>
                          <a:lnTo>
                            <a:pt x="0" y="2568"/>
                          </a:lnTo>
                          <a:lnTo>
                            <a:pt x="0" y="342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000075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2" name="Freeform 884">
                      <a:extLst>
                        <a:ext uri="{FF2B5EF4-FFF2-40B4-BE49-F238E27FC236}">
                          <a16:creationId xmlns:a16="http://schemas.microsoft.com/office/drawing/2014/main" id="{6B5A95D3-51A2-4961-BC91-8CE288665217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054" y="1515"/>
                      <a:ext cx="286" cy="72"/>
                    </a:xfrm>
                    <a:custGeom>
                      <a:avLst/>
                      <a:gdLst>
                        <a:gd name="T0" fmla="*/ 318 w 1140"/>
                        <a:gd name="T1" fmla="*/ 0 h 289"/>
                        <a:gd name="T2" fmla="*/ 1140 w 1140"/>
                        <a:gd name="T3" fmla="*/ 0 h 289"/>
                        <a:gd name="T4" fmla="*/ 855 w 1140"/>
                        <a:gd name="T5" fmla="*/ 289 h 289"/>
                        <a:gd name="T6" fmla="*/ 0 w 1140"/>
                        <a:gd name="T7" fmla="*/ 289 h 289"/>
                        <a:gd name="T8" fmla="*/ 318 w 1140"/>
                        <a:gd name="T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40" h="289">
                          <a:moveTo>
                            <a:pt x="318" y="0"/>
                          </a:moveTo>
                          <a:lnTo>
                            <a:pt x="1140" y="0"/>
                          </a:lnTo>
                          <a:lnTo>
                            <a:pt x="855" y="289"/>
                          </a:lnTo>
                          <a:lnTo>
                            <a:pt x="0" y="289"/>
                          </a:lnTo>
                          <a:lnTo>
                            <a:pt x="318" y="0"/>
                          </a:lnTo>
                          <a:close/>
                        </a:path>
                      </a:pathLst>
                    </a:custGeom>
                    <a:solidFill>
                      <a:srgbClr val="EEFF26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3" name="Rectangle 885">
                      <a:extLst>
                        <a:ext uri="{FF2B5EF4-FFF2-40B4-BE49-F238E27FC236}">
                          <a16:creationId xmlns:a16="http://schemas.microsoft.com/office/drawing/2014/main" id="{16F909AA-70B0-4D56-A9BF-C6B281A8BB91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054" y="1587"/>
                      <a:ext cx="215" cy="827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FFC000"/>
                        </a:gs>
                        <a:gs pos="100000">
                          <a:srgbClr val="FFFF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4" name="Rectangle 887">
                      <a:extLst>
                        <a:ext uri="{FF2B5EF4-FFF2-40B4-BE49-F238E27FC236}">
                          <a16:creationId xmlns:a16="http://schemas.microsoft.com/office/drawing/2014/main" id="{F019ED79-24B9-40E9-915F-4AD9B6E3A6E5}"/>
                        </a:ext>
                      </a:extLst>
                    </p:cNvPr>
                    <p:cNvSpPr>
                      <a:spLocks noChangeArrowheads="1"/>
                    </p:cNvSpPr>
                    <p:nvPr userDrawn="1"/>
                  </p:nvSpPr>
                  <p:spPr bwMode="auto">
                    <a:xfrm>
                      <a:off x="5298" y="1771"/>
                      <a:ext cx="228" cy="643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rgbClr val="B80004"/>
                        </a:gs>
                        <a:gs pos="100000">
                          <a:srgbClr val="FF0000"/>
                        </a:gs>
                      </a:gsLst>
                      <a:lin ang="16200000" scaled="1"/>
                      <a:tileRect/>
                    </a:gradFill>
                    <a:ln w="0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  <p:sp>
                  <p:nvSpPr>
                    <p:cNvPr id="295" name="Freeform 888">
                      <a:extLst>
                        <a:ext uri="{FF2B5EF4-FFF2-40B4-BE49-F238E27FC236}">
                          <a16:creationId xmlns:a16="http://schemas.microsoft.com/office/drawing/2014/main" id="{C361F9E1-1332-451C-AE59-2CFC6A75AFEF}"/>
                        </a:ext>
                      </a:extLst>
                    </p:cNvPr>
                    <p:cNvSpPr>
                      <a:spLocks/>
                    </p:cNvSpPr>
                    <p:nvPr userDrawn="1"/>
                  </p:nvSpPr>
                  <p:spPr bwMode="auto">
                    <a:xfrm>
                      <a:off x="5526" y="1686"/>
                      <a:ext cx="85" cy="727"/>
                    </a:xfrm>
                    <a:custGeom>
                      <a:avLst/>
                      <a:gdLst>
                        <a:gd name="T0" fmla="*/ 342 w 342"/>
                        <a:gd name="T1" fmla="*/ 0 h 2911"/>
                        <a:gd name="T2" fmla="*/ 342 w 342"/>
                        <a:gd name="T3" fmla="*/ 2477 h 2911"/>
                        <a:gd name="T4" fmla="*/ 0 w 342"/>
                        <a:gd name="T5" fmla="*/ 2911 h 2911"/>
                        <a:gd name="T6" fmla="*/ 0 w 342"/>
                        <a:gd name="T7" fmla="*/ 334 h 2911"/>
                        <a:gd name="T8" fmla="*/ 342 w 342"/>
                        <a:gd name="T9" fmla="*/ 0 h 29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42" h="2911">
                          <a:moveTo>
                            <a:pt x="342" y="0"/>
                          </a:moveTo>
                          <a:lnTo>
                            <a:pt x="342" y="2477"/>
                          </a:lnTo>
                          <a:lnTo>
                            <a:pt x="0" y="2911"/>
                          </a:lnTo>
                          <a:lnTo>
                            <a:pt x="0" y="334"/>
                          </a:lnTo>
                          <a:lnTo>
                            <a:pt x="342" y="0"/>
                          </a:lnTo>
                          <a:close/>
                        </a:path>
                      </a:pathLst>
                    </a:custGeom>
                    <a:solidFill>
                      <a:srgbClr val="C2001B"/>
                    </a:solidFill>
                    <a:ln w="0">
                      <a:noFill/>
                      <a:prstDash val="solid"/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>
                      <a:defPPr>
                        <a:defRPr lang="nl-NL"/>
                      </a:defPPr>
                      <a:lvl1pPr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1pPr>
                      <a:lvl2pPr marL="4572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2pPr>
                      <a:lvl3pPr marL="9144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3pPr>
                      <a:lvl4pPr marL="13716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4pPr>
                      <a:lvl5pPr marL="1828800" algn="l" rtl="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5pPr>
                      <a:lvl6pPr marL="22860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6pPr>
                      <a:lvl7pPr marL="27432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7pPr>
                      <a:lvl8pPr marL="32004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8pPr>
                      <a:lvl9pPr marL="3657600" algn="l" defTabSz="914400" rtl="0" eaLnBrk="1" latinLnBrk="0" hangingPunct="1">
                        <a:defRPr kern="1200">
                          <a:solidFill>
                            <a:schemeClr val="tx1"/>
                          </a:solidFill>
                          <a:latin typeface="Arial" charset="0"/>
                          <a:ea typeface="+mn-ea"/>
                          <a:cs typeface="Arial" charset="0"/>
                        </a:defRPr>
                      </a:lvl9pPr>
                    </a:lstStyle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Gotham Book" panose="020B0400000000000000" pitchFamily="34" charset="-128"/>
                        <a:cs typeface="Segoe UI Light" panose="020B0502040204020203" pitchFamily="34" charset="0"/>
                      </a:endParaRPr>
                    </a:p>
                  </p:txBody>
                </p:sp>
              </p:grpSp>
              <p:sp>
                <p:nvSpPr>
                  <p:cNvPr id="286" name="Vrije vorm 207">
                    <a:extLst>
                      <a:ext uri="{FF2B5EF4-FFF2-40B4-BE49-F238E27FC236}">
                        <a16:creationId xmlns:a16="http://schemas.microsoft.com/office/drawing/2014/main" id="{166C4F57-A2F7-4AF2-8630-C8D7D0E62F7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1389225" y="1241176"/>
                    <a:ext cx="506025" cy="137883"/>
                  </a:xfrm>
                  <a:custGeom>
                    <a:avLst/>
                    <a:gdLst>
                      <a:gd name="connsiteX0" fmla="*/ 0 w 508407"/>
                      <a:gd name="connsiteY0" fmla="*/ 142646 h 146304"/>
                      <a:gd name="connsiteX1" fmla="*/ 369418 w 508407"/>
                      <a:gd name="connsiteY1" fmla="*/ 146304 h 146304"/>
                      <a:gd name="connsiteX2" fmla="*/ 508407 w 508407"/>
                      <a:gd name="connsiteY2" fmla="*/ 0 h 146304"/>
                      <a:gd name="connsiteX3" fmla="*/ 168250 w 508407"/>
                      <a:gd name="connsiteY3" fmla="*/ 0 h 146304"/>
                      <a:gd name="connsiteX4" fmla="*/ 0 w 508407"/>
                      <a:gd name="connsiteY4" fmla="*/ 142646 h 146304"/>
                      <a:gd name="connsiteX0" fmla="*/ 0 w 508407"/>
                      <a:gd name="connsiteY0" fmla="*/ 142646 h 142646"/>
                      <a:gd name="connsiteX1" fmla="*/ 376562 w 508407"/>
                      <a:gd name="connsiteY1" fmla="*/ 136779 h 142646"/>
                      <a:gd name="connsiteX2" fmla="*/ 508407 w 508407"/>
                      <a:gd name="connsiteY2" fmla="*/ 0 h 142646"/>
                      <a:gd name="connsiteX3" fmla="*/ 168250 w 508407"/>
                      <a:gd name="connsiteY3" fmla="*/ 0 h 142646"/>
                      <a:gd name="connsiteX4" fmla="*/ 0 w 508407"/>
                      <a:gd name="connsiteY4" fmla="*/ 142646 h 142646"/>
                      <a:gd name="connsiteX0" fmla="*/ 0 w 506025"/>
                      <a:gd name="connsiteY0" fmla="*/ 137883 h 137883"/>
                      <a:gd name="connsiteX1" fmla="*/ 374180 w 506025"/>
                      <a:gd name="connsiteY1" fmla="*/ 136779 h 137883"/>
                      <a:gd name="connsiteX2" fmla="*/ 506025 w 506025"/>
                      <a:gd name="connsiteY2" fmla="*/ 0 h 137883"/>
                      <a:gd name="connsiteX3" fmla="*/ 165868 w 506025"/>
                      <a:gd name="connsiteY3" fmla="*/ 0 h 137883"/>
                      <a:gd name="connsiteX4" fmla="*/ 0 w 506025"/>
                      <a:gd name="connsiteY4" fmla="*/ 137883 h 137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6025" h="137883">
                        <a:moveTo>
                          <a:pt x="0" y="137883"/>
                        </a:moveTo>
                        <a:lnTo>
                          <a:pt x="374180" y="136779"/>
                        </a:lnTo>
                        <a:lnTo>
                          <a:pt x="506025" y="0"/>
                        </a:lnTo>
                        <a:lnTo>
                          <a:pt x="165868" y="0"/>
                        </a:lnTo>
                        <a:lnTo>
                          <a:pt x="0" y="137883"/>
                        </a:lnTo>
                        <a:close/>
                      </a:path>
                    </a:pathLst>
                  </a:custGeom>
                  <a:solidFill>
                    <a:srgbClr val="C00000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>
                    <a:defPPr>
                      <a:defRPr lang="nl-NL"/>
                    </a:defPPr>
                    <a:lvl1pPr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1pPr>
                    <a:lvl2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2pPr>
                    <a:lvl3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3pPr>
                    <a:lvl4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4pPr>
                    <a:lvl5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charset="0"/>
                        <a:ea typeface="+mn-ea"/>
                        <a:cs typeface="Arial" charset="0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0" cap="none" spc="0" normalizeH="0" baseline="0" noProof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267" name="Groep 188">
                <a:extLst>
                  <a:ext uri="{FF2B5EF4-FFF2-40B4-BE49-F238E27FC236}">
                    <a16:creationId xmlns:a16="http://schemas.microsoft.com/office/drawing/2014/main" id="{8BF73781-114F-4957-A28E-61F0522DB83A}"/>
                  </a:ext>
                </a:extLst>
              </p:cNvPr>
              <p:cNvGrpSpPr/>
              <p:nvPr/>
            </p:nvGrpSpPr>
            <p:grpSpPr>
              <a:xfrm>
                <a:off x="12468521" y="6356844"/>
                <a:ext cx="133446" cy="114786"/>
                <a:chOff x="14587469" y="6356844"/>
                <a:chExt cx="133446" cy="114786"/>
              </a:xfrm>
            </p:grpSpPr>
            <p:sp>
              <p:nvSpPr>
                <p:cNvPr id="273" name="Rectangle 6">
                  <a:extLst>
                    <a:ext uri="{FF2B5EF4-FFF2-40B4-BE49-F238E27FC236}">
                      <a16:creationId xmlns:a16="http://schemas.microsoft.com/office/drawing/2014/main" id="{8DAF161E-80F9-488B-939A-10FD8533A531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8703" y="6379233"/>
                  <a:ext cx="130780" cy="91699"/>
                </a:xfrm>
                <a:prstGeom prst="rect">
                  <a:avLst/>
                </a:prstGeom>
                <a:solidFill>
                  <a:srgbClr val="F2FAFF"/>
                </a:solidFill>
                <a:ln w="0">
                  <a:solidFill>
                    <a:schemeClr val="bg2">
                      <a:lumMod val="50000"/>
                    </a:schemeClr>
                  </a:solidFill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4" name="Rectangle 15">
                  <a:extLst>
                    <a:ext uri="{FF2B5EF4-FFF2-40B4-BE49-F238E27FC236}">
                      <a16:creationId xmlns:a16="http://schemas.microsoft.com/office/drawing/2014/main" id="{68107ECF-6326-4D38-BD2B-5A9DA2A1FA8F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87469" y="6423761"/>
                  <a:ext cx="131076" cy="1446"/>
                </a:xfrm>
                <a:prstGeom prst="rect">
                  <a:avLst/>
                </a:prstGeom>
                <a:gradFill flip="none" rotWithShape="1">
                  <a:gsLst>
                    <a:gs pos="20000">
                      <a:srgbClr val="0039AC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275" name="Freeform 14">
                  <a:extLst>
                    <a:ext uri="{FF2B5EF4-FFF2-40B4-BE49-F238E27FC236}">
                      <a16:creationId xmlns:a16="http://schemas.microsoft.com/office/drawing/2014/main" id="{D1819416-0F12-4CD3-80F9-5E1F2529E232}"/>
                    </a:ext>
                  </a:extLst>
                </p:cNvPr>
                <p:cNvSpPr>
                  <a:spLocks noEditPoints="1"/>
                </p:cNvSpPr>
                <p:nvPr userDrawn="1"/>
              </p:nvSpPr>
              <p:spPr bwMode="auto">
                <a:xfrm>
                  <a:off x="14588901" y="6356844"/>
                  <a:ext cx="132014" cy="114786"/>
                </a:xfrm>
                <a:custGeom>
                  <a:avLst/>
                  <a:gdLst>
                    <a:gd name="T0" fmla="*/ 48 w 5347"/>
                    <a:gd name="T1" fmla="*/ 48 h 4605"/>
                    <a:gd name="T2" fmla="*/ 48 w 5347"/>
                    <a:gd name="T3" fmla="*/ 4557 h 4605"/>
                    <a:gd name="T4" fmla="*/ 5299 w 5347"/>
                    <a:gd name="T5" fmla="*/ 4557 h 4605"/>
                    <a:gd name="T6" fmla="*/ 5299 w 5347"/>
                    <a:gd name="T7" fmla="*/ 48 h 4605"/>
                    <a:gd name="T8" fmla="*/ 48 w 5347"/>
                    <a:gd name="T9" fmla="*/ 48 h 4605"/>
                    <a:gd name="T10" fmla="*/ 0 w 5347"/>
                    <a:gd name="T11" fmla="*/ 0 h 4605"/>
                    <a:gd name="T12" fmla="*/ 5347 w 5347"/>
                    <a:gd name="T13" fmla="*/ 0 h 4605"/>
                    <a:gd name="T14" fmla="*/ 5347 w 5347"/>
                    <a:gd name="T15" fmla="*/ 4605 h 4605"/>
                    <a:gd name="T16" fmla="*/ 0 w 5347"/>
                    <a:gd name="T17" fmla="*/ 4605 h 4605"/>
                    <a:gd name="T18" fmla="*/ 0 w 5347"/>
                    <a:gd name="T19" fmla="*/ 0 h 46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47" h="4605">
                      <a:moveTo>
                        <a:pt x="48" y="48"/>
                      </a:moveTo>
                      <a:lnTo>
                        <a:pt x="48" y="4557"/>
                      </a:lnTo>
                      <a:lnTo>
                        <a:pt x="5299" y="4557"/>
                      </a:lnTo>
                      <a:lnTo>
                        <a:pt x="5299" y="48"/>
                      </a:lnTo>
                      <a:lnTo>
                        <a:pt x="48" y="48"/>
                      </a:lnTo>
                      <a:close/>
                      <a:moveTo>
                        <a:pt x="0" y="0"/>
                      </a:moveTo>
                      <a:lnTo>
                        <a:pt x="5347" y="0"/>
                      </a:lnTo>
                      <a:lnTo>
                        <a:pt x="5347" y="4605"/>
                      </a:lnTo>
                      <a:lnTo>
                        <a:pt x="0" y="46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E5D88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cxnSp>
              <p:nvCxnSpPr>
                <p:cNvPr id="276" name="Rechte verbindingslijn 197">
                  <a:extLst>
                    <a:ext uri="{FF2B5EF4-FFF2-40B4-BE49-F238E27FC236}">
                      <a16:creationId xmlns:a16="http://schemas.microsoft.com/office/drawing/2014/main" id="{E0A1B2FF-134F-4DD5-9889-A50C95402B06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654334" y="6382168"/>
                  <a:ext cx="162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Rechte verbindingslijn 198">
                  <a:extLst>
                    <a:ext uri="{FF2B5EF4-FFF2-40B4-BE49-F238E27FC236}">
                      <a16:creationId xmlns:a16="http://schemas.microsoft.com/office/drawing/2014/main" id="{C731D137-E2EC-4A5F-AB01-EDAEE83386A9}"/>
                    </a:ext>
                  </a:extLst>
                </p:cNvPr>
                <p:cNvCxnSpPr/>
                <p:nvPr userDrawn="1"/>
              </p:nvCxnSpPr>
              <p:spPr>
                <a:xfrm>
                  <a:off x="14689188" y="6382168"/>
                  <a:ext cx="0" cy="8649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Rechte verbindingslijn 199">
                  <a:extLst>
                    <a:ext uri="{FF2B5EF4-FFF2-40B4-BE49-F238E27FC236}">
                      <a16:creationId xmlns:a16="http://schemas.microsoft.com/office/drawing/2014/main" id="{F1565187-B377-4045-80D3-B0CF32310317}"/>
                    </a:ext>
                  </a:extLst>
                </p:cNvPr>
                <p:cNvCxnSpPr/>
                <p:nvPr userDrawn="1"/>
              </p:nvCxnSpPr>
              <p:spPr>
                <a:xfrm>
                  <a:off x="14619892" y="6382040"/>
                  <a:ext cx="0" cy="85778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Rechte verbindingslijn 200">
                  <a:extLst>
                    <a:ext uri="{FF2B5EF4-FFF2-40B4-BE49-F238E27FC236}">
                      <a16:creationId xmlns:a16="http://schemas.microsoft.com/office/drawing/2014/main" id="{1910E43E-18F5-468B-A384-FEDC3751CAB9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00164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Rechte verbindingslijn 201">
                  <a:extLst>
                    <a:ext uri="{FF2B5EF4-FFF2-40B4-BE49-F238E27FC236}">
                      <a16:creationId xmlns:a16="http://schemas.microsoft.com/office/drawing/2014/main" id="{CEC92A5F-0D79-4274-A05A-AD0CB16D9137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23860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Rechte verbindingslijn 202">
                  <a:extLst>
                    <a:ext uri="{FF2B5EF4-FFF2-40B4-BE49-F238E27FC236}">
                      <a16:creationId xmlns:a16="http://schemas.microsoft.com/office/drawing/2014/main" id="{DF686A09-6B1B-4F52-8D59-1B5EB07EC9BA}"/>
                    </a:ext>
                  </a:extLst>
                </p:cNvPr>
                <p:cNvCxnSpPr/>
                <p:nvPr userDrawn="1"/>
              </p:nvCxnSpPr>
              <p:spPr>
                <a:xfrm flipH="1">
                  <a:off x="14593115" y="6447556"/>
                  <a:ext cx="121981" cy="0"/>
                </a:xfrm>
                <a:prstGeom prst="line">
                  <a:avLst/>
                </a:prstGeom>
                <a:ln w="3175"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2" name="Rectangle 13">
                  <a:extLst>
                    <a:ext uri="{FF2B5EF4-FFF2-40B4-BE49-F238E27FC236}">
                      <a16:creationId xmlns:a16="http://schemas.microsoft.com/office/drawing/2014/main" id="{5563C5C0-6130-4221-880D-C7B83FEA60D4}"/>
                    </a:ext>
                  </a:extLst>
                </p:cNvPr>
                <p:cNvSpPr>
                  <a:spLocks noChangeArrowheads="1"/>
                </p:cNvSpPr>
                <p:nvPr userDrawn="1"/>
              </p:nvSpPr>
              <p:spPr bwMode="auto">
                <a:xfrm>
                  <a:off x="14590283" y="6359138"/>
                  <a:ext cx="128657" cy="19347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1929FF"/>
                    </a:gs>
                    <a:gs pos="100000">
                      <a:srgbClr val="90B6FE"/>
                    </a:gs>
                  </a:gsLst>
                  <a:lin ang="10800000" scaled="1"/>
                  <a:tileRect/>
                </a:gradFill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68" name="Groep 189">
                <a:extLst>
                  <a:ext uri="{FF2B5EF4-FFF2-40B4-BE49-F238E27FC236}">
                    <a16:creationId xmlns:a16="http://schemas.microsoft.com/office/drawing/2014/main" id="{8A0C1590-6F39-4630-AB5C-0E9E4EC8B7DB}"/>
                  </a:ext>
                </a:extLst>
              </p:cNvPr>
              <p:cNvGrpSpPr/>
              <p:nvPr/>
            </p:nvGrpSpPr>
            <p:grpSpPr>
              <a:xfrm>
                <a:off x="12529899" y="6421402"/>
                <a:ext cx="97399" cy="97399"/>
                <a:chOff x="14546483" y="5323041"/>
                <a:chExt cx="242460" cy="242460"/>
              </a:xfrm>
            </p:grpSpPr>
            <p:sp>
              <p:nvSpPr>
                <p:cNvPr id="269" name="Rechthoek 190">
                  <a:extLst>
                    <a:ext uri="{FF2B5EF4-FFF2-40B4-BE49-F238E27FC236}">
                      <a16:creationId xmlns:a16="http://schemas.microsoft.com/office/drawing/2014/main" id="{33D5E2EB-6283-4603-8211-1FB5E2DCAC44}"/>
                    </a:ext>
                  </a:extLst>
                </p:cNvPr>
                <p:cNvSpPr/>
                <p:nvPr userDrawn="1"/>
              </p:nvSpPr>
              <p:spPr>
                <a:xfrm>
                  <a:off x="14546483" y="5323041"/>
                  <a:ext cx="242460" cy="24246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rgbClr val="00A4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noProof="0">
                    <a:solidFill>
                      <a:schemeClr val="tx1"/>
                    </a:solidFill>
                    <a:latin typeface="+mn-lt"/>
                    <a:ea typeface="Gotham Book" panose="020B0400000000000000" pitchFamily="34" charset="-128"/>
                    <a:cs typeface="Segoe UI Light" panose="020B0502040204020203" pitchFamily="34" charset="0"/>
                  </a:endParaRPr>
                </a:p>
              </p:txBody>
            </p:sp>
            <p:grpSp>
              <p:nvGrpSpPr>
                <p:cNvPr id="270" name="Groep 191">
                  <a:extLst>
                    <a:ext uri="{FF2B5EF4-FFF2-40B4-BE49-F238E27FC236}">
                      <a16:creationId xmlns:a16="http://schemas.microsoft.com/office/drawing/2014/main" id="{337FE437-20EE-4C13-8ADF-2642A51B0017}"/>
                    </a:ext>
                  </a:extLst>
                </p:cNvPr>
                <p:cNvGrpSpPr/>
                <p:nvPr/>
              </p:nvGrpSpPr>
              <p:grpSpPr>
                <a:xfrm>
                  <a:off x="14568035" y="5357818"/>
                  <a:ext cx="199836" cy="175226"/>
                  <a:chOff x="14559757" y="5349611"/>
                  <a:chExt cx="216392" cy="191641"/>
                </a:xfrm>
              </p:grpSpPr>
              <p:sp>
                <p:nvSpPr>
                  <p:cNvPr id="271" name="Parallellogram 192">
                    <a:extLst>
                      <a:ext uri="{FF2B5EF4-FFF2-40B4-BE49-F238E27FC236}">
                        <a16:creationId xmlns:a16="http://schemas.microsoft.com/office/drawing/2014/main" id="{2932944E-C704-43E4-B5F6-A73B34D96C32}"/>
                      </a:ext>
                    </a:extLst>
                  </p:cNvPr>
                  <p:cNvSpPr/>
                  <p:nvPr/>
                </p:nvSpPr>
                <p:spPr>
                  <a:xfrm>
                    <a:off x="14559757" y="5369222"/>
                    <a:ext cx="214316" cy="147762"/>
                  </a:xfrm>
                  <a:prstGeom prst="parallelogram">
                    <a:avLst>
                      <a:gd name="adj" fmla="val 93909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  <p:sp>
                <p:nvSpPr>
                  <p:cNvPr id="272" name="Parallellogram 193">
                    <a:extLst>
                      <a:ext uri="{FF2B5EF4-FFF2-40B4-BE49-F238E27FC236}">
                        <a16:creationId xmlns:a16="http://schemas.microsoft.com/office/drawing/2014/main" id="{1C738391-41FD-427D-BA9A-91B53EBF06D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61833" y="5349611"/>
                    <a:ext cx="214316" cy="191641"/>
                  </a:xfrm>
                  <a:prstGeom prst="parallelogram">
                    <a:avLst>
                      <a:gd name="adj" fmla="val 68946"/>
                    </a:avLst>
                  </a:prstGeom>
                  <a:solidFill>
                    <a:srgbClr val="00A4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 noProof="0">
                      <a:solidFill>
                        <a:schemeClr val="tx1"/>
                      </a:solidFill>
                      <a:latin typeface="+mn-lt"/>
                      <a:ea typeface="Gotham Book" panose="020B0400000000000000" pitchFamily="34" charset="-128"/>
                      <a:cs typeface="Segoe UI Light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235" name="Rechthoek 86">
              <a:extLst>
                <a:ext uri="{FF2B5EF4-FFF2-40B4-BE49-F238E27FC236}">
                  <a16:creationId xmlns:a16="http://schemas.microsoft.com/office/drawing/2014/main" id="{E897B789-A447-4943-BAC7-1028CB115D87}"/>
                </a:ext>
              </a:extLst>
            </p:cNvPr>
            <p:cNvSpPr/>
            <p:nvPr/>
          </p:nvSpPr>
          <p:spPr>
            <a:xfrm>
              <a:off x="12483705" y="-5444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 CHART</a:t>
              </a:r>
            </a:p>
          </p:txBody>
        </p:sp>
        <p:sp>
          <p:nvSpPr>
            <p:cNvPr id="236" name="Tekstvak 33">
              <a:extLst>
                <a:ext uri="{FF2B5EF4-FFF2-40B4-BE49-F238E27FC236}">
                  <a16:creationId xmlns:a16="http://schemas.microsoft.com/office/drawing/2014/main" id="{E92E359E-A05B-4798-AB9C-F08B2A513524}"/>
                </a:ext>
              </a:extLst>
            </p:cNvPr>
            <p:cNvSpPr txBox="1"/>
            <p:nvPr/>
          </p:nvSpPr>
          <p:spPr>
            <a:xfrm>
              <a:off x="12479311" y="5389331"/>
              <a:ext cx="2588841" cy="447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chart, click the right mouse button and choose</a:t>
              </a:r>
              <a:b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Edit data</a:t>
              </a:r>
            </a:p>
          </p:txBody>
        </p:sp>
        <p:cxnSp>
          <p:nvCxnSpPr>
            <p:cNvPr id="237" name="Rechte verbindingslijn 88">
              <a:extLst>
                <a:ext uri="{FF2B5EF4-FFF2-40B4-BE49-F238E27FC236}">
                  <a16:creationId xmlns:a16="http://schemas.microsoft.com/office/drawing/2014/main" id="{909A1866-D33C-4CA3-AB0B-93DCED763A5F}"/>
                </a:ext>
              </a:extLst>
            </p:cNvPr>
            <p:cNvCxnSpPr/>
            <p:nvPr/>
          </p:nvCxnSpPr>
          <p:spPr>
            <a:xfrm>
              <a:off x="12470972" y="6863444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38" name="Rechthoek 89">
              <a:extLst>
                <a:ext uri="{FF2B5EF4-FFF2-40B4-BE49-F238E27FC236}">
                  <a16:creationId xmlns:a16="http://schemas.microsoft.com/office/drawing/2014/main" id="{F281D0A3-4088-465E-8C9C-D03DD332E077}"/>
                </a:ext>
              </a:extLst>
            </p:cNvPr>
            <p:cNvSpPr/>
            <p:nvPr/>
          </p:nvSpPr>
          <p:spPr>
            <a:xfrm>
              <a:off x="12483705" y="4986092"/>
              <a:ext cx="2584447" cy="28846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>
                <a:lnSpc>
                  <a:spcPct val="80000"/>
                </a:lnSpc>
              </a:pPr>
              <a:r>
                <a:rPr lang="en-US" sz="14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EDIT CHART</a:t>
              </a:r>
            </a:p>
          </p:txBody>
        </p:sp>
        <p:cxnSp>
          <p:nvCxnSpPr>
            <p:cNvPr id="239" name="Rechte verbindingslijn 99">
              <a:extLst>
                <a:ext uri="{FF2B5EF4-FFF2-40B4-BE49-F238E27FC236}">
                  <a16:creationId xmlns:a16="http://schemas.microsoft.com/office/drawing/2014/main" id="{1CD18E5C-60C1-4CA9-B5D8-C87E4D5F101A}"/>
                </a:ext>
              </a:extLst>
            </p:cNvPr>
            <p:cNvCxnSpPr/>
            <p:nvPr/>
          </p:nvCxnSpPr>
          <p:spPr>
            <a:xfrm>
              <a:off x="12487778" y="5274556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pic>
          <p:nvPicPr>
            <p:cNvPr id="240" name="Picture 3">
              <a:extLst>
                <a:ext uri="{FF2B5EF4-FFF2-40B4-BE49-F238E27FC236}">
                  <a16:creationId xmlns:a16="http://schemas.microsoft.com/office/drawing/2014/main" id="{35755FC0-D2EF-4D91-8F80-24F72D693F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4186" y="6395104"/>
              <a:ext cx="158644" cy="2564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0" name="Tekstvak 33">
              <a:extLst>
                <a:ext uri="{FF2B5EF4-FFF2-40B4-BE49-F238E27FC236}">
                  <a16:creationId xmlns:a16="http://schemas.microsoft.com/office/drawing/2014/main" id="{4E38E2BC-CE76-4632-A61E-8D2E12F33271}"/>
                </a:ext>
              </a:extLst>
            </p:cNvPr>
            <p:cNvSpPr txBox="1"/>
            <p:nvPr/>
          </p:nvSpPr>
          <p:spPr>
            <a:xfrm>
              <a:off x="12483705" y="788240"/>
              <a:ext cx="2584447" cy="3784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If necessary, delete the existing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chart. </a:t>
              </a: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Click</a:t>
              </a:r>
              <a:r>
                <a:rPr kumimoji="0" lang="en-US" sz="1100" b="0" i="0" u="none" strike="noStrike" kern="0" cap="none" spc="0" normalizeH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the pictogram to insert a chart.</a:t>
              </a:r>
              <a:endPara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51" name="Tekstvak 33">
              <a:extLst>
                <a:ext uri="{FF2B5EF4-FFF2-40B4-BE49-F238E27FC236}">
                  <a16:creationId xmlns:a16="http://schemas.microsoft.com/office/drawing/2014/main" id="{D391A8E0-5E65-4152-99BA-D3EDAFDC429A}"/>
                </a:ext>
              </a:extLst>
            </p:cNvPr>
            <p:cNvSpPr txBox="1"/>
            <p:nvPr/>
          </p:nvSpPr>
          <p:spPr>
            <a:xfrm>
              <a:off x="12492959" y="2587169"/>
              <a:ext cx="2592287" cy="44485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 the graph you want to use </a:t>
              </a:r>
              <a:b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</a:br>
              <a:r>
                <a:rPr lang="en-US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and click </a:t>
              </a:r>
              <a:r>
                <a:rPr lang="en-US" sz="1100" b="0" kern="0" noProof="0" dirty="0">
                  <a:solidFill>
                    <a:schemeClr val="tx1"/>
                  </a:solidFill>
                  <a:latin typeface="+mj-lt"/>
                  <a:cs typeface="Segoe UI Light" panose="020B0502040204020203" pitchFamily="34" charset="0"/>
                </a:rPr>
                <a:t>Insert</a:t>
              </a:r>
            </a:p>
          </p:txBody>
        </p:sp>
        <p:cxnSp>
          <p:nvCxnSpPr>
            <p:cNvPr id="252" name="Rechte verbindingslijn 173">
              <a:extLst>
                <a:ext uri="{FF2B5EF4-FFF2-40B4-BE49-F238E27FC236}">
                  <a16:creationId xmlns:a16="http://schemas.microsoft.com/office/drawing/2014/main" id="{640E9C79-E9C4-4425-96ED-7BF1E82FEEAA}"/>
                </a:ext>
              </a:extLst>
            </p:cNvPr>
            <p:cNvCxnSpPr/>
            <p:nvPr/>
          </p:nvCxnSpPr>
          <p:spPr>
            <a:xfrm>
              <a:off x="12492959" y="1989344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53" name="Ovaal 174">
              <a:extLst>
                <a:ext uri="{FF2B5EF4-FFF2-40B4-BE49-F238E27FC236}">
                  <a16:creationId xmlns:a16="http://schemas.microsoft.com/office/drawing/2014/main" id="{2FFD30DC-620C-4F2C-A9C6-1CED0E2C95B0}"/>
                </a:ext>
              </a:extLst>
            </p:cNvPr>
            <p:cNvSpPr/>
            <p:nvPr userDrawn="1"/>
          </p:nvSpPr>
          <p:spPr>
            <a:xfrm>
              <a:off x="12487547" y="308239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54" name="Rechte verbindingslijn 175">
              <a:extLst>
                <a:ext uri="{FF2B5EF4-FFF2-40B4-BE49-F238E27FC236}">
                  <a16:creationId xmlns:a16="http://schemas.microsoft.com/office/drawing/2014/main" id="{F5B39870-5F67-4772-B304-8BA41DCE0546}"/>
                </a:ext>
              </a:extLst>
            </p:cNvPr>
            <p:cNvCxnSpPr/>
            <p:nvPr userDrawn="1"/>
          </p:nvCxnSpPr>
          <p:spPr>
            <a:xfrm>
              <a:off x="12491620" y="202241"/>
              <a:ext cx="259228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sp>
          <p:nvSpPr>
            <p:cNvPr id="255" name="Ovaal 176">
              <a:extLst>
                <a:ext uri="{FF2B5EF4-FFF2-40B4-BE49-F238E27FC236}">
                  <a16:creationId xmlns:a16="http://schemas.microsoft.com/office/drawing/2014/main" id="{D49858FC-AAFA-4DBA-A52A-1906FA5E9FCD}"/>
                </a:ext>
              </a:extLst>
            </p:cNvPr>
            <p:cNvSpPr/>
            <p:nvPr userDrawn="1"/>
          </p:nvSpPr>
          <p:spPr>
            <a:xfrm>
              <a:off x="12492622" y="2139533"/>
              <a:ext cx="359927" cy="359927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36000" rIns="0" bIns="43200" rtlCol="0" anchor="ctr"/>
            <a:lstStyle>
              <a:defPPr>
                <a:defRPr lang="nl-NL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cxnSp>
          <p:nvCxnSpPr>
            <p:cNvPr id="256" name="Rechte verbindingslijn 177">
              <a:extLst>
                <a:ext uri="{FF2B5EF4-FFF2-40B4-BE49-F238E27FC236}">
                  <a16:creationId xmlns:a16="http://schemas.microsoft.com/office/drawing/2014/main" id="{238A08D1-F32F-4395-8C93-F2F753BBFD76}"/>
                </a:ext>
              </a:extLst>
            </p:cNvPr>
            <p:cNvCxnSpPr/>
            <p:nvPr userDrawn="1"/>
          </p:nvCxnSpPr>
          <p:spPr>
            <a:xfrm>
              <a:off x="12474814" y="3552420"/>
              <a:ext cx="2608001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</a:ln>
            <a:effectLst/>
          </p:spPr>
        </p:cxnSp>
        <p:grpSp>
          <p:nvGrpSpPr>
            <p:cNvPr id="257" name="Groep 178">
              <a:extLst>
                <a:ext uri="{FF2B5EF4-FFF2-40B4-BE49-F238E27FC236}">
                  <a16:creationId xmlns:a16="http://schemas.microsoft.com/office/drawing/2014/main" id="{9D9E9C35-3939-4307-BD6C-36E9340E97D7}"/>
                </a:ext>
              </a:extLst>
            </p:cNvPr>
            <p:cNvGrpSpPr/>
            <p:nvPr userDrawn="1"/>
          </p:nvGrpSpPr>
          <p:grpSpPr>
            <a:xfrm>
              <a:off x="12475515" y="3095595"/>
              <a:ext cx="1114138" cy="297656"/>
              <a:chOff x="13560784" y="3471416"/>
              <a:chExt cx="1114138" cy="297656"/>
            </a:xfrm>
          </p:grpSpPr>
          <p:sp>
            <p:nvSpPr>
              <p:cNvPr id="258" name="Afgeronde rechthoek 179">
                <a:extLst>
                  <a:ext uri="{FF2B5EF4-FFF2-40B4-BE49-F238E27FC236}">
                    <a16:creationId xmlns:a16="http://schemas.microsoft.com/office/drawing/2014/main" id="{CDEABCBF-8C0A-421D-BAC2-44CF4661DDB0}"/>
                  </a:ext>
                </a:extLst>
              </p:cNvPr>
              <p:cNvSpPr/>
              <p:nvPr/>
            </p:nvSpPr>
            <p:spPr>
              <a:xfrm>
                <a:off x="13560784" y="3471416"/>
                <a:ext cx="1114138" cy="297656"/>
              </a:xfrm>
              <a:prstGeom prst="roundRect">
                <a:avLst/>
              </a:prstGeom>
              <a:gradFill flip="none" rotWithShape="1">
                <a:gsLst>
                  <a:gs pos="4000">
                    <a:srgbClr val="00B0F0"/>
                  </a:gs>
                  <a:gs pos="0">
                    <a:srgbClr val="0070C0"/>
                  </a:gs>
                  <a:gs pos="100000">
                    <a:srgbClr val="0070C0"/>
                  </a:gs>
                  <a:gs pos="12000">
                    <a:srgbClr val="D1EAFF"/>
                  </a:gs>
                  <a:gs pos="96000">
                    <a:srgbClr val="00B0F0"/>
                  </a:gs>
                  <a:gs pos="89000">
                    <a:srgbClr val="DDF4FF"/>
                  </a:gs>
                  <a:gs pos="43000">
                    <a:srgbClr val="D1EAFF"/>
                  </a:gs>
                  <a:gs pos="51000">
                    <a:srgbClr val="DDF4FF"/>
                  </a:gs>
                </a:gsLst>
                <a:lin ang="16200000" scaled="1"/>
                <a:tileRect/>
              </a:gradFill>
              <a:ln w="63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  <p:sp>
            <p:nvSpPr>
              <p:cNvPr id="259" name="Tekstvak 81">
                <a:extLst>
                  <a:ext uri="{FF2B5EF4-FFF2-40B4-BE49-F238E27FC236}">
                    <a16:creationId xmlns:a16="http://schemas.microsoft.com/office/drawing/2014/main" id="{5A4A7603-C3EA-43A4-AB37-57F4D06E6B75}"/>
                  </a:ext>
                </a:extLst>
              </p:cNvPr>
              <p:cNvSpPr txBox="1"/>
              <p:nvPr/>
            </p:nvSpPr>
            <p:spPr>
              <a:xfrm>
                <a:off x="13573594" y="3509590"/>
                <a:ext cx="888311" cy="2308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>
                <a:defPPr>
                  <a:defRPr lang="nl-NL"/>
                </a:defPPr>
                <a:lvl1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900" i="0" u="none" strike="noStrike" kern="0" cap="none" spc="0" normalizeH="0" baseline="0">
                    <a:ln>
                      <a:noFill/>
                    </a:ln>
                    <a:effectLst>
                      <a:outerShdw blurRad="25400" algn="ctr" rotWithShape="0">
                        <a:prstClr val="white"/>
                      </a:outerShdw>
                    </a:effectLst>
                    <a:uLnTx/>
                    <a:uFillTx/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  <a:lvl2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2pPr>
                <a:lvl3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3pPr>
                <a:lvl4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4pPr>
                <a:lvl5pPr fontAlgn="base">
                  <a:spcBef>
                    <a:spcPct val="0"/>
                  </a:spcBef>
                  <a:spcAft>
                    <a:spcPct val="0"/>
                  </a:spcAft>
                  <a:defRPr>
                    <a:latin typeface="Arial" charset="0"/>
                    <a:cs typeface="Arial" charset="0"/>
                  </a:defRPr>
                </a:lvl5pPr>
                <a:lvl6pPr>
                  <a:defRPr>
                    <a:latin typeface="Arial" charset="0"/>
                    <a:cs typeface="Arial" charset="0"/>
                  </a:defRPr>
                </a:lvl6pPr>
                <a:lvl7pPr>
                  <a:defRPr>
                    <a:latin typeface="Arial" charset="0"/>
                    <a:cs typeface="Arial" charset="0"/>
                  </a:defRPr>
                </a:lvl7pPr>
                <a:lvl8pPr>
                  <a:defRPr>
                    <a:latin typeface="Arial" charset="0"/>
                    <a:cs typeface="Arial" charset="0"/>
                  </a:defRPr>
                </a:lvl8pPr>
                <a:lvl9pPr>
                  <a:defRPr>
                    <a:latin typeface="Arial" charset="0"/>
                    <a:cs typeface="Arial" charset="0"/>
                  </a:defRPr>
                </a:lvl9pPr>
              </a:lstStyle>
              <a:p>
                <a:r>
                  <a:rPr lang="en-US" sz="900" noProof="0">
                    <a:latin typeface="+mn-lt"/>
                  </a:rPr>
                  <a:t>Insert</a:t>
                </a:r>
              </a:p>
            </p:txBody>
          </p:sp>
          <p:cxnSp>
            <p:nvCxnSpPr>
              <p:cNvPr id="260" name="Rechte verbindingslijn 181">
                <a:extLst>
                  <a:ext uri="{FF2B5EF4-FFF2-40B4-BE49-F238E27FC236}">
                    <a16:creationId xmlns:a16="http://schemas.microsoft.com/office/drawing/2014/main" id="{5C9EC547-95D2-4445-8C30-B772F6F9B9CB}"/>
                  </a:ext>
                </a:extLst>
              </p:cNvPr>
              <p:cNvCxnSpPr/>
              <p:nvPr/>
            </p:nvCxnSpPr>
            <p:spPr>
              <a:xfrm>
                <a:off x="14461905" y="3507058"/>
                <a:ext cx="0" cy="2244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1" name="Gelijkbenige driehoek 182">
                <a:extLst>
                  <a:ext uri="{FF2B5EF4-FFF2-40B4-BE49-F238E27FC236}">
                    <a16:creationId xmlns:a16="http://schemas.microsoft.com/office/drawing/2014/main" id="{DEF060B2-70FB-48C2-B590-338C56515886}"/>
                  </a:ext>
                </a:extLst>
              </p:cNvPr>
              <p:cNvSpPr/>
              <p:nvPr/>
            </p:nvSpPr>
            <p:spPr>
              <a:xfrm rot="10800000">
                <a:off x="14518584" y="3600521"/>
                <a:ext cx="105309" cy="57157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600" noProof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226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108284" y="108285"/>
            <a:ext cx="11971420" cy="664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8619" y="974558"/>
            <a:ext cx="10190747" cy="10708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Page Title goes here. You can use more than one</a:t>
            </a:r>
            <a:br>
              <a:rPr lang="en-US" noProof="0"/>
            </a:br>
            <a:r>
              <a:rPr lang="en-US" noProof="0"/>
              <a:t>line. But do you need to?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8621" y="2671011"/>
            <a:ext cx="10190746" cy="31883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Plain text</a:t>
            </a:r>
            <a:br>
              <a:rPr lang="en-US" noProof="0"/>
            </a:br>
            <a:r>
              <a:rPr lang="en-US" noProof="0"/>
              <a:t>Header</a:t>
            </a:r>
          </a:p>
          <a:p>
            <a:pPr lvl="2"/>
            <a:r>
              <a:rPr lang="en-US" noProof="0"/>
              <a:t>Plain text</a:t>
            </a:r>
          </a:p>
          <a:p>
            <a:pPr lvl="3"/>
            <a:r>
              <a:rPr lang="en-US" noProof="0"/>
              <a:t>Header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Header</a:t>
            </a:r>
          </a:p>
          <a:p>
            <a:pPr lvl="6"/>
            <a:r>
              <a:rPr lang="en-US" noProof="0"/>
              <a:t>Plain text</a:t>
            </a:r>
          </a:p>
          <a:p>
            <a:pPr lvl="7"/>
            <a:r>
              <a:rPr lang="en-US" noProof="0"/>
              <a:t>Header</a:t>
            </a:r>
          </a:p>
          <a:p>
            <a:pPr lvl="8"/>
            <a:r>
              <a:rPr lang="en-US" noProof="0"/>
              <a:t>Plain text</a:t>
            </a:r>
          </a:p>
        </p:txBody>
      </p:sp>
      <p:grpSp>
        <p:nvGrpSpPr>
          <p:cNvPr id="23" name="GRID" hidden="1"/>
          <p:cNvGrpSpPr/>
          <p:nvPr userDrawn="1"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" name="Rechthoek 23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6" name="Rechthoek 25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9" name="Rechthoek 28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1" name="Rechthoek 30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4" r:id="rId2"/>
    <p:sldLayoutId id="2147483671" r:id="rId3"/>
    <p:sldLayoutId id="2147483658" r:id="rId4"/>
    <p:sldLayoutId id="2147483670" r:id="rId5"/>
    <p:sldLayoutId id="2147483660" r:id="rId6"/>
    <p:sldLayoutId id="2147483662" r:id="rId7"/>
    <p:sldLayoutId id="2147483668" r:id="rId8"/>
    <p:sldLayoutId id="2147483672" r:id="rId9"/>
    <p:sldLayoutId id="2147483675" r:id="rId10"/>
    <p:sldLayoutId id="2147483669" r:id="rId11"/>
    <p:sldLayoutId id="2147483667" r:id="rId12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300" b="0" kern="1200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+mj-lt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i="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spc="0" baseline="0">
          <a:solidFill>
            <a:schemeClr val="bg2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108284" y="108285"/>
            <a:ext cx="11971420" cy="664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noProof="0">
              <a:solidFill>
                <a:prstClr val="white"/>
              </a:solidFill>
            </a:endParaRPr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998619" y="974558"/>
            <a:ext cx="10190747" cy="10708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/>
              <a:t>Page Title goes here. You can use more </a:t>
            </a:r>
            <a:br>
              <a:rPr lang="en-US" noProof="0"/>
            </a:br>
            <a:r>
              <a:rPr lang="en-US" noProof="0"/>
              <a:t>than one line. But do you need to?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98621" y="2671011"/>
            <a:ext cx="10190746" cy="31883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Plain text</a:t>
            </a:r>
            <a:br>
              <a:rPr lang="en-US" noProof="0"/>
            </a:br>
            <a:r>
              <a:rPr lang="en-US" noProof="0"/>
              <a:t>Header</a:t>
            </a:r>
          </a:p>
          <a:p>
            <a:pPr lvl="2"/>
            <a:r>
              <a:rPr lang="en-US" noProof="0"/>
              <a:t>Plain text</a:t>
            </a:r>
          </a:p>
          <a:p>
            <a:pPr lvl="3"/>
            <a:r>
              <a:rPr lang="en-US" noProof="0"/>
              <a:t>Header</a:t>
            </a:r>
          </a:p>
          <a:p>
            <a:pPr lvl="4"/>
            <a:r>
              <a:rPr lang="en-US" noProof="0"/>
              <a:t>Plain text</a:t>
            </a:r>
          </a:p>
          <a:p>
            <a:pPr lvl="5"/>
            <a:r>
              <a:rPr lang="en-US" noProof="0"/>
              <a:t>Header</a:t>
            </a:r>
          </a:p>
          <a:p>
            <a:pPr lvl="6"/>
            <a:r>
              <a:rPr lang="en-US" noProof="0"/>
              <a:t>Plain text</a:t>
            </a:r>
          </a:p>
          <a:p>
            <a:pPr lvl="7"/>
            <a:r>
              <a:rPr lang="en-US" noProof="0"/>
              <a:t>Header</a:t>
            </a:r>
          </a:p>
          <a:p>
            <a:pPr lvl="8"/>
            <a:r>
              <a:rPr lang="en-US" noProof="0"/>
              <a:t>Plain text</a:t>
            </a:r>
          </a:p>
        </p:txBody>
      </p:sp>
      <p:grpSp>
        <p:nvGrpSpPr>
          <p:cNvPr id="23" name="GRID" hidden="1"/>
          <p:cNvGrpSpPr/>
          <p:nvPr/>
        </p:nvGrpSpPr>
        <p:grpSpPr>
          <a:xfrm>
            <a:off x="91853" y="108284"/>
            <a:ext cx="11987851" cy="6641434"/>
            <a:chOff x="91853" y="108284"/>
            <a:chExt cx="11987851" cy="6641434"/>
          </a:xfrm>
        </p:grpSpPr>
        <p:sp>
          <p:nvSpPr>
            <p:cNvPr id="24" name="Rechthoek 23"/>
            <p:cNvSpPr/>
            <p:nvPr userDrawn="1"/>
          </p:nvSpPr>
          <p:spPr>
            <a:xfrm>
              <a:off x="91853" y="108284"/>
              <a:ext cx="11987851" cy="122722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5" name="Rechthoek 24"/>
            <p:cNvSpPr/>
            <p:nvPr userDrawn="1"/>
          </p:nvSpPr>
          <p:spPr>
            <a:xfrm>
              <a:off x="91853" y="5932032"/>
              <a:ext cx="11987851" cy="817686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6" name="Rechthoek 25"/>
            <p:cNvSpPr/>
            <p:nvPr userDrawn="1"/>
          </p:nvSpPr>
          <p:spPr>
            <a:xfrm rot="5400000">
              <a:off x="-2730920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29" name="Rechthoek 28"/>
            <p:cNvSpPr/>
            <p:nvPr userDrawn="1"/>
          </p:nvSpPr>
          <p:spPr>
            <a:xfrm rot="5400000">
              <a:off x="8649761" y="3319775"/>
              <a:ext cx="6568739" cy="29114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0" name="Rechthoek 29"/>
            <p:cNvSpPr/>
            <p:nvPr userDrawn="1"/>
          </p:nvSpPr>
          <p:spPr>
            <a:xfrm>
              <a:off x="180472" y="6497052"/>
              <a:ext cx="11829551" cy="240631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1" name="Rechthoek 30"/>
            <p:cNvSpPr/>
            <p:nvPr userDrawn="1"/>
          </p:nvSpPr>
          <p:spPr>
            <a:xfrm rot="5400000">
              <a:off x="8350165" y="2947487"/>
              <a:ext cx="6568741" cy="890337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  <p:sp>
          <p:nvSpPr>
            <p:cNvPr id="32" name="Rechthoek 31"/>
            <p:cNvSpPr/>
            <p:nvPr userDrawn="1"/>
          </p:nvSpPr>
          <p:spPr>
            <a:xfrm>
              <a:off x="91853" y="2043910"/>
              <a:ext cx="11987851" cy="62709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1pPr>
              <a:lvl2pPr marL="0" marR="0" indent="228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2pPr>
              <a:lvl3pPr marL="0" marR="0" indent="457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3pPr>
              <a:lvl4pPr marL="0" marR="0" indent="685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4pPr>
              <a:lvl5pPr marL="0" marR="0" indent="9144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5pPr>
              <a:lvl6pPr marL="0" marR="0" indent="11430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6pPr>
              <a:lvl7pPr marL="0" marR="0" indent="13716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7pPr>
              <a:lvl8pPr marL="0" marR="0" indent="16002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8pPr>
              <a:lvl9pPr marL="0" marR="0" indent="182880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400" b="1" i="0" u="none" strike="noStrike" cap="none" spc="0" normalizeH="0" baseline="0">
                  <a:ln>
                    <a:noFill/>
                  </a:ln>
                  <a:solidFill>
                    <a:srgbClr val="F4F4F4"/>
                  </a:solidFill>
                  <a:effectLst/>
                  <a:uFillTx/>
                  <a:latin typeface="+mn-lt"/>
                  <a:ea typeface="+mn-ea"/>
                  <a:cs typeface="+mn-cs"/>
                  <a:sym typeface="Gotham"/>
                </a:defRPr>
              </a:lvl9pPr>
            </a:lstStyle>
            <a:p>
              <a:pPr algn="ctr"/>
              <a:endParaRPr lang="en-US" sz="5000" b="0" dirty="0">
                <a:solidFill>
                  <a:srgbClr val="FFFFFF"/>
                </a:solidFill>
                <a:latin typeface="Gotham Book"/>
                <a:ea typeface="Gotham Book"/>
                <a:cs typeface="Gotham Book"/>
                <a:sym typeface="Gotham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4327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300" b="0" kern="1200" spc="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2pPr>
      <a:lvl3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>
          <a:solidFill>
            <a:schemeClr val="bg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200" b="0" kern="1200">
          <a:solidFill>
            <a:schemeClr val="bg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+mj-lt"/>
        <a:buNone/>
        <a:defRPr sz="1200" kern="1200">
          <a:solidFill>
            <a:schemeClr val="bg2"/>
          </a:solidFill>
          <a:latin typeface="+mj-lt"/>
          <a:ea typeface="+mn-ea"/>
          <a:cs typeface="+mn-cs"/>
        </a:defRPr>
      </a:lvl6pPr>
      <a:lvl7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i="0" kern="1200" baseline="0">
          <a:solidFill>
            <a:schemeClr val="bg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spc="0" baseline="0">
          <a:solidFill>
            <a:schemeClr val="bg2"/>
          </a:solidFill>
          <a:latin typeface="+mj-lt"/>
          <a:ea typeface="+mn-ea"/>
          <a:cs typeface="+mn-cs"/>
        </a:defRPr>
      </a:lvl8pPr>
      <a:lvl9pPr marL="0" indent="0" algn="l" defTabSz="914400" rtl="0" eaLnBrk="1" latinLnBrk="0" hangingPunct="1">
        <a:lnSpc>
          <a:spcPct val="125000"/>
        </a:lnSpc>
        <a:spcBef>
          <a:spcPts val="0"/>
        </a:spcBef>
        <a:spcAft>
          <a:spcPts val="0"/>
        </a:spcAft>
        <a:buFont typeface="Gotham Book" pitchFamily="50" charset="0"/>
        <a:buNone/>
        <a:defRPr sz="1200" kern="1200" cap="none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svg"/><Relationship Id="rId7" Type="http://schemas.microsoft.com/office/2007/relationships/hdphoto" Target="../media/hdphoto6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microsoft.com/office/2007/relationships/hdphoto" Target="../media/hdphoto5.wdp"/><Relationship Id="rId4" Type="http://schemas.openxmlformats.org/officeDocument/2006/relationships/image" Target="../media/image16.png"/><Relationship Id="rId9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media11.wav"/><Relationship Id="rId13" Type="http://schemas.openxmlformats.org/officeDocument/2006/relationships/image" Target="../media/image28.png"/><Relationship Id="rId3" Type="http://schemas.microsoft.com/office/2007/relationships/media" Target="../media/media9.wav"/><Relationship Id="rId7" Type="http://schemas.microsoft.com/office/2007/relationships/media" Target="../media/media11.wav"/><Relationship Id="rId12" Type="http://schemas.openxmlformats.org/officeDocument/2006/relationships/image" Target="../media/image36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audio" Target="../media/media10.wav"/><Relationship Id="rId11" Type="http://schemas.openxmlformats.org/officeDocument/2006/relationships/slideLayout" Target="../slideLayouts/slideLayout10.xml"/><Relationship Id="rId5" Type="http://schemas.microsoft.com/office/2007/relationships/media" Target="../media/media10.wav"/><Relationship Id="rId10" Type="http://schemas.openxmlformats.org/officeDocument/2006/relationships/audio" Target="../media/media12.wav"/><Relationship Id="rId4" Type="http://schemas.openxmlformats.org/officeDocument/2006/relationships/audio" Target="../media/media9.wav"/><Relationship Id="rId9" Type="http://schemas.microsoft.com/office/2007/relationships/media" Target="../media/media12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microsoft.com/office/2007/relationships/media" Target="../media/media2.wav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audio" Target="../media/media1.wav"/><Relationship Id="rId16" Type="http://schemas.openxmlformats.org/officeDocument/2006/relationships/image" Target="../media/image28.png"/><Relationship Id="rId1" Type="http://schemas.microsoft.com/office/2007/relationships/media" Target="../media/media1.wav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audio" Target="../media/media2.wav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7" Type="http://schemas.openxmlformats.org/officeDocument/2006/relationships/image" Target="../media/image28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8.xml"/><Relationship Id="rId4" Type="http://schemas.openxmlformats.org/officeDocument/2006/relationships/audio" Target="../media/media4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5.svg"/><Relationship Id="rId3" Type="http://schemas.microsoft.com/office/2007/relationships/media" Target="../media/media6.wav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24.png"/><Relationship Id="rId2" Type="http://schemas.openxmlformats.org/officeDocument/2006/relationships/audio" Target="../media/media5.wav"/><Relationship Id="rId16" Type="http://schemas.openxmlformats.org/officeDocument/2006/relationships/image" Target="../media/image28.png"/><Relationship Id="rId1" Type="http://schemas.microsoft.com/office/2007/relationships/media" Target="../media/media5.wav"/><Relationship Id="rId6" Type="http://schemas.openxmlformats.org/officeDocument/2006/relationships/audio" Target="../media/media7.wav"/><Relationship Id="rId11" Type="http://schemas.openxmlformats.org/officeDocument/2006/relationships/image" Target="../media/image27.svg"/><Relationship Id="rId5" Type="http://schemas.microsoft.com/office/2007/relationships/media" Target="../media/media7.wav"/><Relationship Id="rId15" Type="http://schemas.microsoft.com/office/2007/relationships/hdphoto" Target="../media/hdphoto4.wdp"/><Relationship Id="rId10" Type="http://schemas.openxmlformats.org/officeDocument/2006/relationships/image" Target="../media/image26.png"/><Relationship Id="rId4" Type="http://schemas.openxmlformats.org/officeDocument/2006/relationships/audio" Target="../media/media6.wav"/><Relationship Id="rId9" Type="http://schemas.microsoft.com/office/2007/relationships/hdphoto" Target="../media/hdphoto3.wdp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31CC854-5F7E-430C-9196-C163E6FCB19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b="181"/>
          <a:stretch/>
        </p:blipFill>
        <p:spPr>
          <a:xfrm>
            <a:off x="108285" y="108286"/>
            <a:ext cx="11971419" cy="6641430"/>
          </a:xfrm>
        </p:spPr>
      </p:pic>
      <p:sp>
        <p:nvSpPr>
          <p:cNvPr id="22" name="Titel 21"/>
          <p:cNvSpPr>
            <a:spLocks noGrp="1"/>
          </p:cNvSpPr>
          <p:nvPr>
            <p:ph type="ctrTitle"/>
          </p:nvPr>
        </p:nvSpPr>
        <p:spPr>
          <a:xfrm>
            <a:off x="1723626" y="647275"/>
            <a:ext cx="8842535" cy="245750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202021"/>
                </a:solidFill>
              </a:rPr>
              <a:t>Targeted speech enhancement with voice fingerprint</a:t>
            </a:r>
          </a:p>
        </p:txBody>
      </p:sp>
      <p:sp>
        <p:nvSpPr>
          <p:cNvPr id="23" name="Ondertitel 22"/>
          <p:cNvSpPr>
            <a:spLocks noGrp="1"/>
          </p:cNvSpPr>
          <p:nvPr>
            <p:ph type="subTitle" idx="1"/>
          </p:nvPr>
        </p:nvSpPr>
        <p:spPr>
          <a:xfrm>
            <a:off x="1723626" y="4431783"/>
            <a:ext cx="8842535" cy="1576343"/>
          </a:xfrm>
        </p:spPr>
        <p:txBody>
          <a:bodyPr/>
          <a:lstStyle/>
          <a:p>
            <a:r>
              <a:rPr lang="en-US" dirty="0">
                <a:solidFill>
                  <a:srgbClr val="202021"/>
                </a:solidFill>
              </a:rPr>
              <a:t>Khandokar </a:t>
            </a:r>
            <a:r>
              <a:rPr lang="en-US" dirty="0" err="1">
                <a:solidFill>
                  <a:srgbClr val="202021"/>
                </a:solidFill>
              </a:rPr>
              <a:t>mD.</a:t>
            </a:r>
            <a:r>
              <a:rPr lang="en-US" dirty="0">
                <a:solidFill>
                  <a:srgbClr val="202021"/>
                </a:solidFill>
              </a:rPr>
              <a:t> Nayem</a:t>
            </a:r>
          </a:p>
          <a:p>
            <a:endParaRPr lang="en-US" dirty="0">
              <a:solidFill>
                <a:srgbClr val="202021"/>
              </a:solidFill>
            </a:endParaRPr>
          </a:p>
          <a:p>
            <a:r>
              <a:rPr lang="en-US" dirty="0">
                <a:solidFill>
                  <a:srgbClr val="202021"/>
                </a:solidFill>
              </a:rPr>
              <a:t>Summer intern 2020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25639-E210-4B4A-BF92-F7149A777F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448E1-80E0-DF44-BC5A-8BCB076ED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4" y="2779199"/>
            <a:ext cx="1299412" cy="12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347DFC1-ADE8-B14B-B4A6-D5D6BE88BF50}"/>
              </a:ext>
            </a:extLst>
          </p:cNvPr>
          <p:cNvSpPr/>
          <p:nvPr/>
        </p:nvSpPr>
        <p:spPr>
          <a:xfrm>
            <a:off x="6175715" y="897823"/>
            <a:ext cx="4740811" cy="49735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9C9BE-DA56-7F43-9BDE-61AFDB58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approach: </a:t>
            </a:r>
            <a:br>
              <a:rPr lang="en-US" dirty="0"/>
            </a:br>
            <a:r>
              <a:rPr lang="en-US" dirty="0"/>
              <a:t>Combine </a:t>
            </a:r>
            <a:r>
              <a:rPr lang="en-US" dirty="0" err="1"/>
              <a:t>VoiceFilter</a:t>
            </a:r>
            <a:r>
              <a:rPr lang="en-US" dirty="0"/>
              <a:t> and Arby’s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CABC5-9B5F-E941-8040-DC4DEAD82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End to end network that both denoises and separates speech.</a:t>
            </a:r>
          </a:p>
          <a:p>
            <a:endParaRPr lang="en-US" dirty="0"/>
          </a:p>
          <a:p>
            <a:r>
              <a:rPr lang="en-US" dirty="0"/>
              <a:t>Motivation is to get the best of both SE and SS models while exposing source separation network to speech enhancement distortions.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352D10D-B3A9-F54A-8320-FC25327EA850}"/>
              </a:ext>
            </a:extLst>
          </p:cNvPr>
          <p:cNvSpPr/>
          <p:nvPr/>
        </p:nvSpPr>
        <p:spPr>
          <a:xfrm>
            <a:off x="7990441" y="2558006"/>
            <a:ext cx="2247453" cy="1912248"/>
          </a:xfrm>
          <a:prstGeom prst="roundRect">
            <a:avLst>
              <a:gd name="adj" fmla="val 848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FE1754-D073-934E-8B49-112795994A7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9114168" y="2165684"/>
            <a:ext cx="0" cy="3923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Key">
            <a:extLst>
              <a:ext uri="{FF2B5EF4-FFF2-40B4-BE49-F238E27FC236}">
                <a16:creationId xmlns:a16="http://schemas.microsoft.com/office/drawing/2014/main" id="{B303DE19-51D7-B540-8C75-F19BBAF57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2442" y="3222451"/>
            <a:ext cx="583357" cy="58335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D329F-CFE3-DE4D-8FD0-57F45313FFE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504288" y="3514130"/>
            <a:ext cx="48615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563855BD-7377-BD45-8368-F75D815F77A0}"/>
              </a:ext>
            </a:extLst>
          </p:cNvPr>
          <p:cNvSpPr/>
          <p:nvPr/>
        </p:nvSpPr>
        <p:spPr>
          <a:xfrm>
            <a:off x="8656967" y="4928865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899306-5489-5B4D-A3F1-DAD0E01F14B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114167" y="4470254"/>
            <a:ext cx="1" cy="39232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A335C9-3B50-A34F-AB8D-BE0CD91031F8}"/>
              </a:ext>
            </a:extLst>
          </p:cNvPr>
          <p:cNvSpPr txBox="1"/>
          <p:nvPr/>
        </p:nvSpPr>
        <p:spPr>
          <a:xfrm>
            <a:off x="6338397" y="3685013"/>
            <a:ext cx="1281632" cy="289521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1200" dirty="0"/>
              <a:t>Voice fingerprint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A46B30-818E-FF4B-9355-70F86E85F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24" b="89881" l="8667" r="90000">
                        <a14:foregroundMark x1="26000" y1="28571" x2="26000" y2="28571"/>
                        <a14:foregroundMark x1="47000" y1="38690" x2="47000" y2="38690"/>
                        <a14:foregroundMark x1="64667" y1="40476" x2="64667" y2="40476"/>
                        <a14:foregroundMark x1="77000" y1="16667" x2="77000" y2="16667"/>
                        <a14:foregroundMark x1="81333" y1="32143" x2="81333" y2="32143"/>
                        <a14:foregroundMark x1="77000" y1="74405" x2="77000" y2="74405"/>
                        <a14:foregroundMark x1="70333" y1="74405" x2="70333" y2="74405"/>
                        <a14:foregroundMark x1="69667" y1="64286" x2="69667" y2="64286"/>
                        <a14:foregroundMark x1="61667" y1="73214" x2="61667" y2="73214"/>
                        <a14:foregroundMark x1="38000" y1="66071" x2="38000" y2="66071"/>
                        <a14:foregroundMark x1="41333" y1="74405" x2="41333" y2="74405"/>
                        <a14:foregroundMark x1="50667" y1="70238" x2="50667" y2="70238"/>
                        <a14:foregroundMark x1="25667" y1="75000" x2="25667" y2="75000"/>
                        <a14:foregroundMark x1="18333" y1="74405" x2="18333" y2="74405"/>
                        <a14:foregroundMark x1="19667" y1="64286" x2="19667" y2="64286"/>
                        <a14:foregroundMark x1="8667" y1="53571" x2="8667" y2="53571"/>
                        <a14:foregroundMark x1="20667" y1="30357" x2="20667" y2="30357"/>
                        <a14:backgroundMark x1="60000" y1="77976" x2="60000" y2="77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36261" y="2758878"/>
            <a:ext cx="1598483" cy="895150"/>
          </a:xfrm>
          <a:prstGeom prst="rect">
            <a:avLst/>
          </a:prstGeom>
        </p:spPr>
      </p:pic>
      <p:pic>
        <p:nvPicPr>
          <p:cNvPr id="29" name="Picture 28" descr="A picture containing food, plate&#10;&#10;Description automatically generated">
            <a:extLst>
              <a:ext uri="{FF2B5EF4-FFF2-40B4-BE49-F238E27FC236}">
                <a16:creationId xmlns:a16="http://schemas.microsoft.com/office/drawing/2014/main" id="{8222F86E-E646-9F4B-B95B-683510DAE3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363" b="89916" l="4773" r="92841">
                        <a14:foregroundMark x1="16364" y1="50780" x2="16364" y2="50780"/>
                        <a14:foregroundMark x1="4773" y1="65306" x2="4773" y2="65306"/>
                        <a14:foregroundMark x1="31591" y1="56903" x2="31591" y2="56903"/>
                        <a14:foregroundMark x1="48636" y1="54502" x2="48636" y2="54502"/>
                        <a14:foregroundMark x1="66932" y1="27371" x2="66932" y2="27371"/>
                        <a14:foregroundMark x1="54091" y1="6363" x2="54091" y2="6363"/>
                        <a14:foregroundMark x1="71818" y1="65306" x2="71818" y2="65306"/>
                        <a14:foregroundMark x1="86364" y1="51020" x2="86364" y2="51020"/>
                        <a14:foregroundMark x1="80000" y1="43337" x2="80000" y2="43337"/>
                        <a14:foregroundMark x1="92841" y1="53661" x2="92841" y2="53661"/>
                        <a14:foregroundMark x1="70000" y1="85954" x2="70000" y2="85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05" y="3747448"/>
            <a:ext cx="456185" cy="43130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41A0D07-18C4-FD42-86B6-6E37EB3C5CED}"/>
              </a:ext>
            </a:extLst>
          </p:cNvPr>
          <p:cNvSpPr/>
          <p:nvPr/>
        </p:nvSpPr>
        <p:spPr>
          <a:xfrm>
            <a:off x="8863339" y="3808508"/>
            <a:ext cx="12160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VoiceFilter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752002-04CA-F54A-8942-6BDD206ABFAC}"/>
              </a:ext>
            </a:extLst>
          </p:cNvPr>
          <p:cNvSpPr/>
          <p:nvPr/>
        </p:nvSpPr>
        <p:spPr>
          <a:xfrm>
            <a:off x="8717754" y="377843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FD94A9-57A5-FF43-8DEA-3EA6064F8E9E}"/>
              </a:ext>
            </a:extLst>
          </p:cNvPr>
          <p:cNvSpPr/>
          <p:nvPr/>
        </p:nvSpPr>
        <p:spPr>
          <a:xfrm>
            <a:off x="7990441" y="3693437"/>
            <a:ext cx="22493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000" dirty="0"/>
              <a:t>(               )</a:t>
            </a:r>
          </a:p>
        </p:txBody>
      </p:sp>
      <p:sp>
        <p:nvSpPr>
          <p:cNvPr id="24" name="Oval Callout 23">
            <a:extLst>
              <a:ext uri="{FF2B5EF4-FFF2-40B4-BE49-F238E27FC236}">
                <a16:creationId xmlns:a16="http://schemas.microsoft.com/office/drawing/2014/main" id="{7FF51092-C451-894E-BCCF-CE06DD32368A}"/>
              </a:ext>
            </a:extLst>
          </p:cNvPr>
          <p:cNvSpPr/>
          <p:nvPr/>
        </p:nvSpPr>
        <p:spPr>
          <a:xfrm>
            <a:off x="8535617" y="1486747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26" name="Oval Callout 25">
            <a:extLst>
              <a:ext uri="{FF2B5EF4-FFF2-40B4-BE49-F238E27FC236}">
                <a16:creationId xmlns:a16="http://schemas.microsoft.com/office/drawing/2014/main" id="{F8C70A94-F1E5-7D43-AF66-1A85FF4C6DBC}"/>
              </a:ext>
            </a:extLst>
          </p:cNvPr>
          <p:cNvSpPr/>
          <p:nvPr/>
        </p:nvSpPr>
        <p:spPr>
          <a:xfrm>
            <a:off x="8724438" y="1415939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27" name="Graphic 26" descr="Music notation">
            <a:extLst>
              <a:ext uri="{FF2B5EF4-FFF2-40B4-BE49-F238E27FC236}">
                <a16:creationId xmlns:a16="http://schemas.microsoft.com/office/drawing/2014/main" id="{FC3C59C2-9329-7A43-8128-0B494FE00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602245" y="897823"/>
            <a:ext cx="781144" cy="7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FB18D26-0DA4-3D4A-AE84-D6AE7287A3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0" y="1460161"/>
            <a:ext cx="5923044" cy="32657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89C9BE-DA56-7F43-9BDE-61AFDB58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approach: </a:t>
            </a:r>
            <a:br>
              <a:rPr lang="en-US" dirty="0"/>
            </a:br>
            <a:r>
              <a:rPr lang="en-US" dirty="0"/>
              <a:t>Combine </a:t>
            </a:r>
            <a:r>
              <a:rPr lang="en-US" dirty="0" err="1"/>
              <a:t>VoiceFilter</a:t>
            </a:r>
            <a:r>
              <a:rPr lang="en-US" dirty="0"/>
              <a:t> and Arby’s 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CABC5-9B5F-E941-8040-DC4DEAD82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End to end network that both denoises (SE) and separates speech (SS).</a:t>
            </a:r>
          </a:p>
          <a:p>
            <a:endParaRPr lang="en-US" dirty="0"/>
          </a:p>
          <a:p>
            <a:r>
              <a:rPr lang="en-US" dirty="0"/>
              <a:t>Motivation is to get the best of both SE and SS models while exposing source separation network to speech enhancement distortions.</a:t>
            </a:r>
          </a:p>
          <a:p>
            <a:endParaRPr lang="en-US" dirty="0"/>
          </a:p>
          <a:p>
            <a:r>
              <a:rPr lang="en-US" dirty="0"/>
              <a:t>Does significantly better than piecewise approach.</a:t>
            </a:r>
          </a:p>
          <a:p>
            <a:endParaRPr lang="en-US" dirty="0">
              <a:cs typeface="Gotham Book"/>
            </a:endParaRPr>
          </a:p>
          <a:p>
            <a:endParaRPr lang="en-US" dirty="0">
              <a:cs typeface="Gotham Book"/>
            </a:endParaRPr>
          </a:p>
          <a:p>
            <a:endParaRPr lang="en-US" dirty="0">
              <a:cs typeface="Gotham Book"/>
            </a:endParaRPr>
          </a:p>
        </p:txBody>
      </p:sp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D5EB5996-A96A-BF42-9F72-E68FD5188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40870"/>
              </p:ext>
            </p:extLst>
          </p:nvPr>
        </p:nvGraphicFramePr>
        <p:xfrm>
          <a:off x="9562128" y="4807798"/>
          <a:ext cx="1891395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8598813"/>
                    </a:ext>
                  </a:extLst>
                </a:gridCol>
                <a:gridCol w="1683115">
                  <a:extLst>
                    <a:ext uri="{9D8B030D-6E8A-4147-A177-3AD203B41FA5}">
                      <a16:colId xmlns:a16="http://schemas.microsoft.com/office/drawing/2014/main" val="3615743472"/>
                    </a:ext>
                  </a:extLst>
                </a:gridCol>
              </a:tblGrid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590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anna’s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474032"/>
                  </a:ext>
                </a:extLst>
              </a:tr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anna’s w/ </a:t>
                      </a:r>
                      <a:r>
                        <a:rPr lang="en-US" sz="1050" dirty="0" err="1"/>
                        <a:t>uttr-Dvec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841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588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50C2-81F8-6E4C-BA97-9D2DFCC8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SS+SE</a:t>
            </a:r>
            <a:br>
              <a:rPr lang="en-US" dirty="0"/>
            </a:br>
            <a:r>
              <a:rPr lang="en-US" dirty="0"/>
              <a:t>w/ global D-</a:t>
            </a:r>
            <a:r>
              <a:rPr lang="en-US" dirty="0" err="1"/>
              <a:t>vec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E00E79-9099-E74D-BB5A-186D72CA0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Global D-</a:t>
            </a:r>
            <a:r>
              <a:rPr lang="en-US" dirty="0" err="1"/>
              <a:t>vec</a:t>
            </a:r>
            <a:r>
              <a:rPr lang="en-US" dirty="0"/>
              <a:t> is the mean D-</a:t>
            </a:r>
            <a:r>
              <a:rPr lang="en-US" dirty="0" err="1"/>
              <a:t>vec</a:t>
            </a:r>
            <a:r>
              <a:rPr lang="en-US" dirty="0"/>
              <a:t> of all the utterance level D-</a:t>
            </a:r>
            <a:r>
              <a:rPr lang="en-US" dirty="0" err="1"/>
              <a:t>vec</a:t>
            </a:r>
            <a:r>
              <a:rPr lang="en-US" dirty="0"/>
              <a:t> of the target speaker.</a:t>
            </a:r>
          </a:p>
          <a:p>
            <a:endParaRPr lang="en-US" dirty="0"/>
          </a:p>
          <a:p>
            <a:r>
              <a:rPr lang="en-US" dirty="0"/>
              <a:t>Up till now, we have been using d-vectors from the actual utterances we're denoising. This isn't possible in practice.</a:t>
            </a:r>
          </a:p>
          <a:p>
            <a:endParaRPr lang="en-US" dirty="0"/>
          </a:p>
          <a:p>
            <a:r>
              <a:rPr lang="en-US" dirty="0"/>
              <a:t>Our first cut at using a held-out d-vector was to use a "global" d-vector, which is simply the mean of all of that user's d-vectors.</a:t>
            </a:r>
          </a:p>
          <a:p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34DC8D43-49D2-BE4A-844E-8FCB23D2529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0E030D9-32CE-E748-9A59-C326E4E4AF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50" y="1460161"/>
            <a:ext cx="5923044" cy="32657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14" name="Table 12">
            <a:extLst>
              <a:ext uri="{FF2B5EF4-FFF2-40B4-BE49-F238E27FC236}">
                <a16:creationId xmlns:a16="http://schemas.microsoft.com/office/drawing/2014/main" id="{F2D25C4B-B0DF-234E-AE3A-71E2582E2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067971"/>
              </p:ext>
            </p:extLst>
          </p:nvPr>
        </p:nvGraphicFramePr>
        <p:xfrm>
          <a:off x="9587175" y="4850605"/>
          <a:ext cx="1891395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8598813"/>
                    </a:ext>
                  </a:extLst>
                </a:gridCol>
                <a:gridCol w="1683115">
                  <a:extLst>
                    <a:ext uri="{9D8B030D-6E8A-4147-A177-3AD203B41FA5}">
                      <a16:colId xmlns:a16="http://schemas.microsoft.com/office/drawing/2014/main" val="3615743472"/>
                    </a:ext>
                  </a:extLst>
                </a:gridCol>
              </a:tblGrid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590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anna’s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474032"/>
                  </a:ext>
                </a:extLst>
              </a:tr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anna’s w/ global-</a:t>
                      </a:r>
                      <a:r>
                        <a:rPr lang="en-US" sz="1050" dirty="0" err="1"/>
                        <a:t>Dvec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841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0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50C2-81F8-6E4C-BA97-9D2DFCC8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 Voice Fingerprint Training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2BB32E2F-E5BE-F448-A770-7328FE12CB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Pseudo global, random other, GMM</a:t>
            </a:r>
          </a:p>
        </p:txBody>
      </p:sp>
      <p:sp>
        <p:nvSpPr>
          <p:cNvPr id="5" name="Vertical Text Placeholder 4">
            <a:extLst>
              <a:ext uri="{FF2B5EF4-FFF2-40B4-BE49-F238E27FC236}">
                <a16:creationId xmlns:a16="http://schemas.microsoft.com/office/drawing/2014/main" id="{A738E252-1AE4-4542-860F-819545A83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b="1" dirty="0"/>
              <a:t>Pseudo global (Leave one out)</a:t>
            </a:r>
          </a:p>
          <a:p>
            <a:endParaRPr lang="en-US" dirty="0"/>
          </a:p>
          <a:p>
            <a:r>
              <a:rPr lang="en-US" dirty="0"/>
              <a:t>Compute the mean of all the utterance level D-</a:t>
            </a:r>
            <a:r>
              <a:rPr lang="en-US" dirty="0" err="1"/>
              <a:t>vec</a:t>
            </a:r>
            <a:r>
              <a:rPr lang="en-US" dirty="0"/>
              <a:t> except the current utterance D-</a:t>
            </a:r>
            <a:r>
              <a:rPr lang="en-US" dirty="0" err="1"/>
              <a:t>vec</a:t>
            </a:r>
            <a:r>
              <a:rPr lang="en-US" dirty="0"/>
              <a:t> for the target speaker.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Random other</a:t>
            </a:r>
          </a:p>
          <a:p>
            <a:endParaRPr lang="en-US" dirty="0"/>
          </a:p>
          <a:p>
            <a:r>
              <a:rPr lang="en-US" dirty="0"/>
              <a:t>Randomly choose an utterance D-</a:t>
            </a:r>
            <a:r>
              <a:rPr lang="en-US" dirty="0" err="1"/>
              <a:t>vec</a:t>
            </a:r>
            <a:r>
              <a:rPr lang="en-US" dirty="0"/>
              <a:t> of the target speaker from other frame.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GMM</a:t>
            </a:r>
          </a:p>
          <a:p>
            <a:r>
              <a:rPr lang="en-US" dirty="0"/>
              <a:t>Train a GMM on each speaker’s voice fingerprint distribution and sample a voice fingerprint from the GMM as the target speaker’s fingerprint.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32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7ED9-4456-FD47-8E27-E0B8F5A9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b="1" dirty="0"/>
              <a:t>pseudo global, Random other 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820D253-0FEC-5A42-B1AE-0DB751623FB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D637E-E66A-B046-B541-D2C943B0FB79}"/>
              </a:ext>
            </a:extLst>
          </p:cNvPr>
          <p:cNvSpPr/>
          <p:nvPr/>
        </p:nvSpPr>
        <p:spPr>
          <a:xfrm>
            <a:off x="1005628" y="566242"/>
            <a:ext cx="10190272" cy="47553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8D442CC-AB75-D240-82AD-D850D8CF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74" y="625758"/>
            <a:ext cx="8132591" cy="4595829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DDDDA705-CC2A-BA41-8391-0092868CC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953615"/>
              </p:ext>
            </p:extLst>
          </p:nvPr>
        </p:nvGraphicFramePr>
        <p:xfrm>
          <a:off x="9415452" y="2730500"/>
          <a:ext cx="1775179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8598813"/>
                    </a:ext>
                  </a:extLst>
                </a:gridCol>
                <a:gridCol w="1566899">
                  <a:extLst>
                    <a:ext uri="{9D8B030D-6E8A-4147-A177-3AD203B41FA5}">
                      <a16:colId xmlns:a16="http://schemas.microsoft.com/office/drawing/2014/main" val="3615743472"/>
                    </a:ext>
                  </a:extLst>
                </a:gridCol>
              </a:tblGrid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030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Pseudo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474032"/>
                  </a:ext>
                </a:extLst>
              </a:tr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Random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841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7ED9-4456-FD47-8E27-E0B8F5A9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  <a:r>
              <a:rPr lang="en-US" b="1" dirty="0"/>
              <a:t>Random other in different sized dataset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C820D253-0FEC-5A42-B1AE-0DB751623FB6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80ECA3-DE89-9242-939A-6CD8884C4A4C}"/>
              </a:ext>
            </a:extLst>
          </p:cNvPr>
          <p:cNvSpPr/>
          <p:nvPr/>
        </p:nvSpPr>
        <p:spPr>
          <a:xfrm>
            <a:off x="1005628" y="566243"/>
            <a:ext cx="10190272" cy="42045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479E1B4-DC77-A247-A545-425BDC62AC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19" y="721799"/>
            <a:ext cx="8339154" cy="404898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C460428-3801-334B-B905-6137E9299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437940"/>
              </p:ext>
            </p:extLst>
          </p:nvPr>
        </p:nvGraphicFramePr>
        <p:xfrm>
          <a:off x="9457182" y="2238494"/>
          <a:ext cx="1559512" cy="13932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8598813"/>
                    </a:ext>
                  </a:extLst>
                </a:gridCol>
                <a:gridCol w="1351232">
                  <a:extLst>
                    <a:ext uri="{9D8B030D-6E8A-4147-A177-3AD203B41FA5}">
                      <a16:colId xmlns:a16="http://schemas.microsoft.com/office/drawing/2014/main" val="3615743472"/>
                    </a:ext>
                  </a:extLst>
                </a:gridCol>
              </a:tblGrid>
              <a:tr h="46442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D030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Ar+Ch</a:t>
                      </a:r>
                      <a:r>
                        <a:rPr lang="en-US" sz="1050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pseudo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841930"/>
                  </a:ext>
                </a:extLst>
              </a:tr>
              <a:tr h="46442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Ar+Ch</a:t>
                      </a:r>
                      <a:r>
                        <a:rPr lang="en-US" sz="1050" dirty="0"/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random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726777"/>
                  </a:ext>
                </a:extLst>
              </a:tr>
              <a:tr h="464421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err="1"/>
                        <a:t>Ar+Ch+LibiSpch</a:t>
                      </a:r>
                      <a:r>
                        <a:rPr lang="en-US" sz="1050" dirty="0"/>
                        <a:t> random 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5991252"/>
                  </a:ext>
                </a:extLst>
              </a:tr>
            </a:tbl>
          </a:graphicData>
        </a:graphic>
      </p:graphicFrame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0BA48B54-D03A-664C-9260-EA9900D89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96291"/>
              </p:ext>
            </p:extLst>
          </p:nvPr>
        </p:nvGraphicFramePr>
        <p:xfrm>
          <a:off x="6929045" y="5472295"/>
          <a:ext cx="4266855" cy="91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676">
                  <a:extLst>
                    <a:ext uri="{9D8B030D-6E8A-4147-A177-3AD203B41FA5}">
                      <a16:colId xmlns:a16="http://schemas.microsoft.com/office/drawing/2014/main" val="1839784698"/>
                    </a:ext>
                  </a:extLst>
                </a:gridCol>
                <a:gridCol w="1566472">
                  <a:extLst>
                    <a:ext uri="{9D8B030D-6E8A-4147-A177-3AD203B41FA5}">
                      <a16:colId xmlns:a16="http://schemas.microsoft.com/office/drawing/2014/main" val="3844384429"/>
                    </a:ext>
                  </a:extLst>
                </a:gridCol>
                <a:gridCol w="809469">
                  <a:extLst>
                    <a:ext uri="{9D8B030D-6E8A-4147-A177-3AD203B41FA5}">
                      <a16:colId xmlns:a16="http://schemas.microsoft.com/office/drawing/2014/main" val="697123692"/>
                    </a:ext>
                  </a:extLst>
                </a:gridCol>
                <a:gridCol w="779488">
                  <a:extLst>
                    <a:ext uri="{9D8B030D-6E8A-4147-A177-3AD203B41FA5}">
                      <a16:colId xmlns:a16="http://schemas.microsoft.com/office/drawing/2014/main" val="1583965540"/>
                    </a:ext>
                  </a:extLst>
                </a:gridCol>
                <a:gridCol w="616750">
                  <a:extLst>
                    <a:ext uri="{9D8B030D-6E8A-4147-A177-3AD203B41FA5}">
                      <a16:colId xmlns:a16="http://schemas.microsoft.com/office/drawing/2014/main" val="4149869168"/>
                    </a:ext>
                  </a:extLst>
                </a:gridCol>
              </a:tblGrid>
              <a:tr h="228600"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mix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Arby’s, Chime2, </a:t>
                      </a:r>
                      <a:r>
                        <a:rPr lang="en-US" sz="1200" dirty="0" err="1"/>
                        <a:t>LibiSpeech</a:t>
                      </a:r>
                      <a:r>
                        <a:rPr lang="en-US" sz="1200" dirty="0"/>
                        <a:t> (rand)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Arby’s, Chime2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clean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2368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pseudo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569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820997"/>
                  </a:ext>
                </a:extLst>
              </a:tr>
            </a:tbl>
          </a:graphicData>
        </a:graphic>
      </p:graphicFrame>
      <p:pic>
        <p:nvPicPr>
          <p:cNvPr id="6" name="24" descr="24">
            <a:hlinkClick r:id="" action="ppaction://media"/>
            <a:extLst>
              <a:ext uri="{FF2B5EF4-FFF2-40B4-BE49-F238E27FC236}">
                <a16:creationId xmlns:a16="http://schemas.microsoft.com/office/drawing/2014/main" id="{C93D29A1-E46F-9749-9B3F-57C7F86E6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978546" y="5983163"/>
            <a:ext cx="408612" cy="408612"/>
          </a:xfrm>
          <a:prstGeom prst="rect">
            <a:avLst/>
          </a:prstGeom>
        </p:spPr>
      </p:pic>
      <p:pic>
        <p:nvPicPr>
          <p:cNvPr id="7" name="25" descr="25">
            <a:hlinkClick r:id="" action="ppaction://media"/>
            <a:extLst>
              <a:ext uri="{FF2B5EF4-FFF2-40B4-BE49-F238E27FC236}">
                <a16:creationId xmlns:a16="http://schemas.microsoft.com/office/drawing/2014/main" id="{85836226-D7C2-1E43-AB53-504FC023988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844619" y="5983163"/>
            <a:ext cx="459932" cy="459932"/>
          </a:xfrm>
          <a:prstGeom prst="rect">
            <a:avLst/>
          </a:prstGeom>
        </p:spPr>
      </p:pic>
      <p:pic>
        <p:nvPicPr>
          <p:cNvPr id="8" name="26" descr="26">
            <a:hlinkClick r:id="" action="ppaction://media"/>
            <a:extLst>
              <a:ext uri="{FF2B5EF4-FFF2-40B4-BE49-F238E27FC236}">
                <a16:creationId xmlns:a16="http://schemas.microsoft.com/office/drawing/2014/main" id="{D844CD03-E0AB-5D41-B1BD-2A75B057D16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57410" y="5983163"/>
            <a:ext cx="455170" cy="455170"/>
          </a:xfrm>
          <a:prstGeom prst="rect">
            <a:avLst/>
          </a:prstGeom>
        </p:spPr>
      </p:pic>
      <p:pic>
        <p:nvPicPr>
          <p:cNvPr id="16" name="27" descr="27">
            <a:hlinkClick r:id="" action="ppaction://media"/>
            <a:extLst>
              <a:ext uri="{FF2B5EF4-FFF2-40B4-BE49-F238E27FC236}">
                <a16:creationId xmlns:a16="http://schemas.microsoft.com/office/drawing/2014/main" id="{E304804D-4A17-4A4D-83C8-BC20DE8AC02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964060" y="5998153"/>
            <a:ext cx="440180" cy="440180"/>
          </a:xfrm>
          <a:prstGeom prst="rect">
            <a:avLst/>
          </a:prstGeom>
        </p:spPr>
      </p:pic>
      <p:pic>
        <p:nvPicPr>
          <p:cNvPr id="17" name="28" descr="28">
            <a:hlinkClick r:id="" action="ppaction://media"/>
            <a:extLst>
              <a:ext uri="{FF2B5EF4-FFF2-40B4-BE49-F238E27FC236}">
                <a16:creationId xmlns:a16="http://schemas.microsoft.com/office/drawing/2014/main" id="{979BB8D6-CB25-FA4E-AC8C-E9CDA68BA60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676801" y="5961471"/>
            <a:ext cx="498553" cy="4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18A73-8650-D142-824A-353D4323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GMM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AB3F23B1-4A28-B348-8408-9BC754C575BB}"/>
                  </a:ext>
                </a:extLst>
              </p:cNvPr>
              <p:cNvSpPr>
                <a:spLocks noGrp="1"/>
              </p:cNvSpPr>
              <p:nvPr>
                <p:ph type="body" orient="vert" idx="1"/>
              </p:nvPr>
            </p:nvSpPr>
            <p:spPr/>
            <p:txBody>
              <a:bodyPr/>
              <a:lstStyle/>
              <a:p>
                <a:r>
                  <a:rPr lang="en-US" dirty="0"/>
                  <a:t>Current GMM is using covariance type </a:t>
                </a:r>
                <a:r>
                  <a:rPr lang="en-US" b="1" dirty="0"/>
                  <a:t>FULL</a:t>
                </a:r>
                <a:r>
                  <a:rPr lang="en-US" dirty="0"/>
                  <a:t>, which captures the complete relations among the GMM components.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𝒄𝒐𝒎𝒑𝒐𝒏𝒆𝒏𝒕𝒔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But covariance type </a:t>
                </a:r>
                <a:r>
                  <a:rPr lang="en-US" b="1" dirty="0"/>
                  <a:t>FULL</a:t>
                </a:r>
                <a:r>
                  <a:rPr lang="en-US" dirty="0"/>
                  <a:t> comes with large parameter size.</a:t>
                </a:r>
              </a:p>
              <a:p>
                <a:endParaRPr lang="en-US" dirty="0"/>
              </a:p>
              <a:p>
                <a:r>
                  <a:rPr lang="en-US" dirty="0"/>
                  <a:t>Mean,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𝟐𝟔𝟓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𝒄𝒐𝒎𝒑𝒐𝒏𝒆𝒏𝒕𝒔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Covariance,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𝟐𝟓𝟔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𝟐𝟔𝟓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𝒄𝒐𝒎𝒑𝒐𝒏𝒆𝒏𝒕𝒔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Weight,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𝒄𝒐𝒎𝒑𝒐𝒏𝒆𝒏𝒕𝒔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To minimize this memory constraint, we investigate other covariance types.</a:t>
                </a:r>
              </a:p>
            </p:txBody>
          </p:sp>
        </mc:Choice>
        <mc:Fallback xmlns="">
          <p:sp>
            <p:nvSpPr>
              <p:cNvPr id="3" name="Vertical Text Placeholder 2">
                <a:extLst>
                  <a:ext uri="{FF2B5EF4-FFF2-40B4-BE49-F238E27FC236}">
                    <a16:creationId xmlns:a16="http://schemas.microsoft.com/office/drawing/2014/main" id="{AB3F23B1-4A28-B348-8408-9BC754C57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"/>
              </p:nvPr>
            </p:nvSpPr>
            <p:spPr>
              <a:blipFill>
                <a:blip r:embed="rId2"/>
                <a:stretch>
                  <a:fillRect l="-2713" t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01F00AB-769A-C24E-AA5D-8E033BB3B6ED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BAC0D7-60B3-454D-B0D7-D20EE3554CA4}"/>
              </a:ext>
            </a:extLst>
          </p:cNvPr>
          <p:cNvSpPr/>
          <p:nvPr/>
        </p:nvSpPr>
        <p:spPr>
          <a:xfrm>
            <a:off x="5329989" y="986588"/>
            <a:ext cx="5859378" cy="54446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D599D51-4B77-C845-AC35-86A208BBB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111" y="1129760"/>
            <a:ext cx="5261494" cy="51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17FEB3-8C71-C541-84BA-373F745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02DBBBCF-BA2A-6A4B-869F-21260D663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VoxCeleb1 and VoxCeleb2 dataset are not incorporated into the large dataset.</a:t>
            </a:r>
          </a:p>
          <a:p>
            <a:endParaRPr lang="en-US" dirty="0"/>
          </a:p>
          <a:p>
            <a:r>
              <a:rPr lang="en-US" dirty="0"/>
              <a:t>GMM sample should be included into the input pipeline for faster step/sec. </a:t>
            </a:r>
          </a:p>
          <a:p>
            <a:endParaRPr lang="en-US" dirty="0"/>
          </a:p>
          <a:p>
            <a:r>
              <a:rPr lang="en-US" dirty="0"/>
              <a:t>Different covariance types GMM should be compared.</a:t>
            </a:r>
          </a:p>
          <a:p>
            <a:endParaRPr lang="en-US" dirty="0"/>
          </a:p>
          <a:p>
            <a:r>
              <a:rPr lang="en-US" dirty="0"/>
              <a:t>Move from targeted speaker separation to self-speech removal. 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a segmented network, this is trivial to implement by flipping the source separation mask .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the network is trained to both denoise and separate speech end to end, it must be trained to remove the specific speaker.</a:t>
            </a:r>
          </a:p>
          <a:p>
            <a:endParaRPr lang="en-US" dirty="0"/>
          </a:p>
          <a:p>
            <a:r>
              <a:rPr lang="en-US" dirty="0"/>
              <a:t>Introduce auxiliary losses to encourage the different parts of the model to learn specialize to the speech enhancement and source separation tasks.</a:t>
            </a:r>
          </a:p>
        </p:txBody>
      </p:sp>
    </p:spTree>
    <p:extLst>
      <p:ext uri="{BB962C8B-B14F-4D97-AF65-F5344CB8AC3E}">
        <p14:creationId xmlns:p14="http://schemas.microsoft.com/office/powerpoint/2010/main" val="168807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7E3F21-99A3-9A4F-A5EF-E624C88723FF}"/>
              </a:ext>
            </a:extLst>
          </p:cNvPr>
          <p:cNvSpPr/>
          <p:nvPr/>
        </p:nvSpPr>
        <p:spPr>
          <a:xfrm>
            <a:off x="6057900" y="1512007"/>
            <a:ext cx="4851838" cy="42041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F493F-5625-294D-811A-EB15166FC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A5640-CE59-1943-9340-167E2A66DC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Vertical Text Placeholder 3">
            <a:extLst>
              <a:ext uri="{FF2B5EF4-FFF2-40B4-BE49-F238E27FC236}">
                <a16:creationId xmlns:a16="http://schemas.microsoft.com/office/drawing/2014/main" id="{33EF403B-5B12-BC42-92FD-310ADB002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Team Anna’s</a:t>
            </a:r>
          </a:p>
          <a:p>
            <a:endParaRPr lang="en-US" dirty="0"/>
          </a:p>
          <a:p>
            <a:r>
              <a:rPr lang="en-US" dirty="0"/>
              <a:t>Marko </a:t>
            </a:r>
            <a:r>
              <a:rPr lang="en-US" dirty="0" err="1"/>
              <a:t>Stamenovic</a:t>
            </a:r>
            <a:endParaRPr lang="en-US" dirty="0"/>
          </a:p>
          <a:p>
            <a:r>
              <a:rPr lang="en-US" dirty="0"/>
              <a:t>Richard Yang</a:t>
            </a:r>
          </a:p>
          <a:p>
            <a:r>
              <a:rPr lang="en-US" dirty="0"/>
              <a:t>Carl Jensen</a:t>
            </a:r>
          </a:p>
          <a:p>
            <a:r>
              <a:rPr lang="en-US" dirty="0"/>
              <a:t>Alex </a:t>
            </a:r>
            <a:r>
              <a:rPr lang="en-US" dirty="0" err="1"/>
              <a:t>Pawlicki</a:t>
            </a:r>
            <a:endParaRPr lang="en-US" dirty="0"/>
          </a:p>
          <a:p>
            <a:r>
              <a:rPr lang="en-US" dirty="0"/>
              <a:t>Yu-Ding Lu</a:t>
            </a:r>
          </a:p>
          <a:p>
            <a:r>
              <a:rPr lang="en-US" dirty="0" err="1"/>
              <a:t>Khandokar</a:t>
            </a:r>
            <a:r>
              <a:rPr lang="en-US" dirty="0"/>
              <a:t> Md. </a:t>
            </a:r>
            <a:r>
              <a:rPr lang="en-US" dirty="0" err="1"/>
              <a:t>Nayem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7DC8-3EC3-5C44-BA33-9A5202CC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24" b="89881" l="8667" r="90000">
                        <a14:foregroundMark x1="26000" y1="28571" x2="26000" y2="28571"/>
                        <a14:foregroundMark x1="47000" y1="38690" x2="47000" y2="38690"/>
                        <a14:foregroundMark x1="64667" y1="40476" x2="64667" y2="40476"/>
                        <a14:foregroundMark x1="77000" y1="16667" x2="77000" y2="16667"/>
                        <a14:foregroundMark x1="81333" y1="32143" x2="81333" y2="32143"/>
                        <a14:foregroundMark x1="77000" y1="74405" x2="77000" y2="74405"/>
                        <a14:foregroundMark x1="70333" y1="74405" x2="70333" y2="74405"/>
                        <a14:foregroundMark x1="69667" y1="64286" x2="69667" y2="64286"/>
                        <a14:foregroundMark x1="61667" y1="73214" x2="61667" y2="73214"/>
                        <a14:foregroundMark x1="38000" y1="66071" x2="38000" y2="66071"/>
                        <a14:foregroundMark x1="41333" y1="74405" x2="41333" y2="74405"/>
                        <a14:foregroundMark x1="50667" y1="70238" x2="50667" y2="70238"/>
                        <a14:foregroundMark x1="25667" y1="75000" x2="25667" y2="75000"/>
                        <a14:foregroundMark x1="18333" y1="74405" x2="18333" y2="74405"/>
                        <a14:foregroundMark x1="19667" y1="64286" x2="19667" y2="64286"/>
                        <a14:foregroundMark x1="8667" y1="53571" x2="8667" y2="53571"/>
                        <a14:foregroundMark x1="20667" y1="30357" x2="20667" y2="30357"/>
                        <a14:backgroundMark x1="60000" y1="77976" x2="60000" y2="77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26679" y="1853485"/>
            <a:ext cx="2714279" cy="1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8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A23BB85-BBBB-424E-A04F-7E771EDC7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85" y="112079"/>
            <a:ext cx="11971419" cy="6633843"/>
          </a:xfrm>
        </p:spPr>
      </p:pic>
      <p:sp>
        <p:nvSpPr>
          <p:cNvPr id="6" name="Tijdelijke aanduiding voor tekst 5"/>
          <p:cNvSpPr>
            <a:spLocks noGrp="1"/>
          </p:cNvSpPr>
          <p:nvPr>
            <p:ph type="body" sz="quarter" idx="14"/>
          </p:nvPr>
        </p:nvSpPr>
        <p:spPr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52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6" name="Tijdelijke aanduiding voor verticale tekst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year Ph.D. student at Indiana University, Bloomington, 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r>
              <a:rPr lang="en-US" dirty="0"/>
              <a:t>Major in computer science and minor in cognitive science.</a:t>
            </a:r>
          </a:p>
          <a:p>
            <a:endParaRPr lang="en-US" dirty="0"/>
          </a:p>
          <a:p>
            <a:r>
              <a:rPr lang="en-US" dirty="0"/>
              <a:t>Summer intern in ARCD (12 weeks).</a:t>
            </a:r>
          </a:p>
          <a:p>
            <a:endParaRPr lang="en-US" dirty="0"/>
          </a:p>
          <a:p>
            <a:r>
              <a:rPr lang="en-US" dirty="0"/>
              <a:t>Worked on project Anna’s Taqueria. 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07139AF-7B7C-5C45-A57A-1847379DFFD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5" y="2928563"/>
            <a:ext cx="2363056" cy="17233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2104E7-E183-1440-AA17-198A4C8214A1}"/>
              </a:ext>
            </a:extLst>
          </p:cNvPr>
          <p:cNvSpPr txBox="1"/>
          <p:nvPr/>
        </p:nvSpPr>
        <p:spPr>
          <a:xfrm>
            <a:off x="5781675" y="3762375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E64572-A748-994F-B83C-D91486B1F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4909449"/>
            <a:ext cx="2802092" cy="1092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F8A4C-8A3C-094F-8701-3B82C90A7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24" b="89881" l="8667" r="90000">
                        <a14:foregroundMark x1="26000" y1="28571" x2="26000" y2="28571"/>
                        <a14:foregroundMark x1="47000" y1="38690" x2="47000" y2="38690"/>
                        <a14:foregroundMark x1="64667" y1="40476" x2="64667" y2="40476"/>
                        <a14:foregroundMark x1="77000" y1="16667" x2="77000" y2="16667"/>
                        <a14:foregroundMark x1="81333" y1="32143" x2="81333" y2="32143"/>
                        <a14:foregroundMark x1="77000" y1="74405" x2="77000" y2="74405"/>
                        <a14:foregroundMark x1="70333" y1="74405" x2="70333" y2="74405"/>
                        <a14:foregroundMark x1="69667" y1="64286" x2="69667" y2="64286"/>
                        <a14:foregroundMark x1="61667" y1="73214" x2="61667" y2="73214"/>
                        <a14:foregroundMark x1="38000" y1="66071" x2="38000" y2="66071"/>
                        <a14:foregroundMark x1="41333" y1="74405" x2="41333" y2="74405"/>
                        <a14:foregroundMark x1="50667" y1="70238" x2="50667" y2="70238"/>
                        <a14:foregroundMark x1="25667" y1="75000" x2="25667" y2="75000"/>
                        <a14:foregroundMark x1="18333" y1="74405" x2="18333" y2="74405"/>
                        <a14:foregroundMark x1="19667" y1="64286" x2="19667" y2="64286"/>
                        <a14:foregroundMark x1="8667" y1="53571" x2="8667" y2="53571"/>
                        <a14:foregroundMark x1="20667" y1="30357" x2="20667" y2="30357"/>
                        <a14:backgroundMark x1="60000" y1="77976" x2="60000" y2="77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43066" y="4456253"/>
            <a:ext cx="2714279" cy="151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3AC6-C8D0-A741-AE5E-00F19C80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3CC6-3B11-414A-9311-B70244AC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8620" y="2442412"/>
            <a:ext cx="3939140" cy="3429000"/>
          </a:xfrm>
        </p:spPr>
        <p:txBody>
          <a:bodyPr/>
          <a:lstStyle/>
          <a:p>
            <a:pPr algn="just"/>
            <a:r>
              <a:rPr lang="en-US" b="1" dirty="0"/>
              <a:t>Remote microphone </a:t>
            </a:r>
            <a:r>
              <a:rPr lang="en-US" dirty="0"/>
              <a:t>is an idea to capture the audio through a remote microphone (for example a phone’s), process the audio and feed enhanced speech to the HA.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Adds benefit of microphone being closer to speaker and gives us additional compute to run speech enhancement.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Issue</a:t>
            </a:r>
            <a:r>
              <a:rPr lang="en-US" dirty="0"/>
              <a:t>: Latency. Bluetooth connection introduces too much latency. Humans are much more sensitive to latency on their own voice than to others.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Idea</a:t>
            </a:r>
            <a:r>
              <a:rPr lang="en-US" dirty="0"/>
              <a:t>: Use machine learning to remove self-speech and noise, in order to provide SNR benefits while avoiding latency sensitivity.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A798BE3-48B5-40AB-A482-8F12EA84B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400" y="1940028"/>
            <a:ext cx="5707200" cy="382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7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EF2852-C375-C34A-8CF1-9D95DAC8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Vertical Text Placeholder 1">
            <a:extLst>
              <a:ext uri="{FF2B5EF4-FFF2-40B4-BE49-F238E27FC236}">
                <a16:creationId xmlns:a16="http://schemas.microsoft.com/office/drawing/2014/main" id="{CC91F45F-B0C6-594A-AF76-90E2A0D54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Multiple speakers' speech in noisy environment is the input.</a:t>
            </a:r>
          </a:p>
          <a:p>
            <a:endParaRPr lang="en-US" dirty="0"/>
          </a:p>
          <a:p>
            <a:r>
              <a:rPr lang="en-US" dirty="0"/>
              <a:t>Voice fingerprint is a key unique of each speaker.</a:t>
            </a:r>
          </a:p>
          <a:p>
            <a:endParaRPr lang="en-US" dirty="0"/>
          </a:p>
          <a:p>
            <a:r>
              <a:rPr lang="en-US" dirty="0"/>
              <a:t>Using the voice fingerprint, we separate the speaker speech.</a:t>
            </a:r>
          </a:p>
          <a:p>
            <a:endParaRPr lang="en-US" dirty="0"/>
          </a:p>
          <a:p>
            <a:r>
              <a:rPr lang="en-US" dirty="0"/>
              <a:t>Voice fingerprint of each speaker is collected beforehand in a quiet setting.  For example, during device unboxing and enrollment.</a:t>
            </a:r>
          </a:p>
        </p:txBody>
      </p:sp>
      <p:sp>
        <p:nvSpPr>
          <p:cNvPr id="32" name="Chart Placeholder 2">
            <a:extLst>
              <a:ext uri="{FF2B5EF4-FFF2-40B4-BE49-F238E27FC236}">
                <a16:creationId xmlns:a16="http://schemas.microsoft.com/office/drawing/2014/main" id="{8E54830B-10D0-6B40-8D42-571A215020B9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329989" y="1335505"/>
            <a:ext cx="5859378" cy="4535906"/>
          </a:xfrm>
        </p:spPr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AE7346-79A4-7547-A4E5-7A44C9DC4E96}"/>
              </a:ext>
            </a:extLst>
          </p:cNvPr>
          <p:cNvSpPr/>
          <p:nvPr/>
        </p:nvSpPr>
        <p:spPr>
          <a:xfrm>
            <a:off x="6487032" y="270753"/>
            <a:ext cx="3594398" cy="30047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903E48-825E-2749-80FB-57AFE1303E09}"/>
              </a:ext>
            </a:extLst>
          </p:cNvPr>
          <p:cNvSpPr/>
          <p:nvPr/>
        </p:nvSpPr>
        <p:spPr>
          <a:xfrm>
            <a:off x="6030945" y="3753522"/>
            <a:ext cx="4506571" cy="28707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144000" rIns="144000" bIns="144000"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CF28CF-36DE-A94B-92F1-E5727F83610D}"/>
              </a:ext>
            </a:extLst>
          </p:cNvPr>
          <p:cNvSpPr txBox="1"/>
          <p:nvPr/>
        </p:nvSpPr>
        <p:spPr>
          <a:xfrm>
            <a:off x="6800476" y="2799975"/>
            <a:ext cx="1281632" cy="289521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1200" dirty="0"/>
              <a:t>Voice fingerprint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549F8B-8FA2-F94D-85F3-F224786B333B}"/>
              </a:ext>
            </a:extLst>
          </p:cNvPr>
          <p:cNvSpPr txBox="1"/>
          <p:nvPr/>
        </p:nvSpPr>
        <p:spPr>
          <a:xfrm>
            <a:off x="8379946" y="2799975"/>
            <a:ext cx="1281632" cy="289521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1200" dirty="0"/>
              <a:t>Voice fingerprint</a:t>
            </a:r>
          </a:p>
        </p:txBody>
      </p:sp>
      <p:sp>
        <p:nvSpPr>
          <p:cNvPr id="42" name="Oval Callout 41">
            <a:extLst>
              <a:ext uri="{FF2B5EF4-FFF2-40B4-BE49-F238E27FC236}">
                <a16:creationId xmlns:a16="http://schemas.microsoft.com/office/drawing/2014/main" id="{8D2CA6B2-5031-464F-AA69-992ECB06B2BF}"/>
              </a:ext>
            </a:extLst>
          </p:cNvPr>
          <p:cNvSpPr/>
          <p:nvPr/>
        </p:nvSpPr>
        <p:spPr>
          <a:xfrm>
            <a:off x="7624524" y="560875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43" name="Oval Callout 42">
            <a:extLst>
              <a:ext uri="{FF2B5EF4-FFF2-40B4-BE49-F238E27FC236}">
                <a16:creationId xmlns:a16="http://schemas.microsoft.com/office/drawing/2014/main" id="{FE91F8AE-9687-C744-89D9-BA4F43D83952}"/>
              </a:ext>
            </a:extLst>
          </p:cNvPr>
          <p:cNvSpPr/>
          <p:nvPr/>
        </p:nvSpPr>
        <p:spPr>
          <a:xfrm>
            <a:off x="7813345" y="490067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44" name="Graphic 43" descr="Man">
            <a:extLst>
              <a:ext uri="{FF2B5EF4-FFF2-40B4-BE49-F238E27FC236}">
                <a16:creationId xmlns:a16="http://schemas.microsoft.com/office/drawing/2014/main" id="{9D4B0253-35E2-E24E-BF34-F7BC66A25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30797" y="1221549"/>
            <a:ext cx="914400" cy="914400"/>
          </a:xfrm>
          <a:prstGeom prst="rect">
            <a:avLst/>
          </a:prstGeom>
        </p:spPr>
      </p:pic>
      <p:pic>
        <p:nvPicPr>
          <p:cNvPr id="45" name="Graphic 44" descr="Man">
            <a:extLst>
              <a:ext uri="{FF2B5EF4-FFF2-40B4-BE49-F238E27FC236}">
                <a16:creationId xmlns:a16="http://schemas.microsoft.com/office/drawing/2014/main" id="{5B66DF34-651A-584C-B60F-D628218326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87806" y="1236898"/>
            <a:ext cx="914400" cy="914400"/>
          </a:xfrm>
          <a:prstGeom prst="rect">
            <a:avLst/>
          </a:prstGeom>
        </p:spPr>
      </p:pic>
      <p:pic>
        <p:nvPicPr>
          <p:cNvPr id="46" name="Graphic 45" descr="Key">
            <a:extLst>
              <a:ext uri="{FF2B5EF4-FFF2-40B4-BE49-F238E27FC236}">
                <a16:creationId xmlns:a16="http://schemas.microsoft.com/office/drawing/2014/main" id="{6A5933D3-BB43-984E-8DD3-B8F98EE213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79299" y="2285187"/>
            <a:ext cx="583357" cy="583357"/>
          </a:xfrm>
          <a:prstGeom prst="rect">
            <a:avLst/>
          </a:prstGeom>
        </p:spPr>
      </p:pic>
      <p:pic>
        <p:nvPicPr>
          <p:cNvPr id="47" name="Graphic 46" descr="Key">
            <a:extLst>
              <a:ext uri="{FF2B5EF4-FFF2-40B4-BE49-F238E27FC236}">
                <a16:creationId xmlns:a16="http://schemas.microsoft.com/office/drawing/2014/main" id="{A711523A-2468-AF45-B3EA-769811820E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96318" y="2285187"/>
            <a:ext cx="583357" cy="583357"/>
          </a:xfrm>
          <a:prstGeom prst="rect">
            <a:avLst/>
          </a:prstGeom>
        </p:spPr>
      </p:pic>
      <p:pic>
        <p:nvPicPr>
          <p:cNvPr id="48" name="Graphic 47" descr="Music notation">
            <a:extLst>
              <a:ext uri="{FF2B5EF4-FFF2-40B4-BE49-F238E27FC236}">
                <a16:creationId xmlns:a16="http://schemas.microsoft.com/office/drawing/2014/main" id="{DB91D2E1-E3AD-A440-9450-C6CCB7FF37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27031" y="957044"/>
            <a:ext cx="914400" cy="914400"/>
          </a:xfrm>
          <a:prstGeom prst="rect">
            <a:avLst/>
          </a:prstGeom>
        </p:spPr>
      </p:pic>
      <p:sp>
        <p:nvSpPr>
          <p:cNvPr id="49" name="Oval Callout 48">
            <a:extLst>
              <a:ext uri="{FF2B5EF4-FFF2-40B4-BE49-F238E27FC236}">
                <a16:creationId xmlns:a16="http://schemas.microsoft.com/office/drawing/2014/main" id="{985E247B-3E89-724A-8CD1-2A0F9757AAE4}"/>
              </a:ext>
            </a:extLst>
          </p:cNvPr>
          <p:cNvSpPr/>
          <p:nvPr/>
        </p:nvSpPr>
        <p:spPr>
          <a:xfrm>
            <a:off x="6239665" y="4067295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C2898BA5-A0D8-374C-BAAB-338E950D4B91}"/>
              </a:ext>
            </a:extLst>
          </p:cNvPr>
          <p:cNvSpPr/>
          <p:nvPr/>
        </p:nvSpPr>
        <p:spPr>
          <a:xfrm>
            <a:off x="6428486" y="3996487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09E00F8D-FE64-1C4D-AA38-4CF407FC36CD}"/>
              </a:ext>
            </a:extLst>
          </p:cNvPr>
          <p:cNvSpPr/>
          <p:nvPr/>
        </p:nvSpPr>
        <p:spPr>
          <a:xfrm>
            <a:off x="6294494" y="5451782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816F46CC-E9CA-854F-9A03-809925F4A618}"/>
              </a:ext>
            </a:extLst>
          </p:cNvPr>
          <p:cNvSpPr/>
          <p:nvPr/>
        </p:nvSpPr>
        <p:spPr>
          <a:xfrm>
            <a:off x="6483315" y="5380974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53" name="Graphic 52" descr="Key">
            <a:extLst>
              <a:ext uri="{FF2B5EF4-FFF2-40B4-BE49-F238E27FC236}">
                <a16:creationId xmlns:a16="http://schemas.microsoft.com/office/drawing/2014/main" id="{C7C5176F-95AC-8C4B-92D5-C724CB1B89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159475" y="4029899"/>
            <a:ext cx="583357" cy="583357"/>
          </a:xfrm>
          <a:prstGeom prst="rect">
            <a:avLst/>
          </a:prstGeom>
        </p:spPr>
      </p:pic>
      <p:pic>
        <p:nvPicPr>
          <p:cNvPr id="54" name="Graphic 53" descr="Key">
            <a:extLst>
              <a:ext uri="{FF2B5EF4-FFF2-40B4-BE49-F238E27FC236}">
                <a16:creationId xmlns:a16="http://schemas.microsoft.com/office/drawing/2014/main" id="{3160D65A-03B0-3940-81D1-359022C976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59476" y="5406321"/>
            <a:ext cx="583357" cy="58335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B85882D-B9C5-1147-9B63-CDDB72E86617}"/>
              </a:ext>
            </a:extLst>
          </p:cNvPr>
          <p:cNvSpPr txBox="1"/>
          <p:nvPr/>
        </p:nvSpPr>
        <p:spPr>
          <a:xfrm>
            <a:off x="8965924" y="4029899"/>
            <a:ext cx="370629" cy="564888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855B22-97E7-8340-B09C-3A0C3873350A}"/>
              </a:ext>
            </a:extLst>
          </p:cNvPr>
          <p:cNvSpPr txBox="1"/>
          <p:nvPr/>
        </p:nvSpPr>
        <p:spPr>
          <a:xfrm>
            <a:off x="8965924" y="5413215"/>
            <a:ext cx="370629" cy="564888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83916D6-5E01-4C4A-8637-F18C96B2A392}"/>
              </a:ext>
            </a:extLst>
          </p:cNvPr>
          <p:cNvSpPr txBox="1"/>
          <p:nvPr/>
        </p:nvSpPr>
        <p:spPr>
          <a:xfrm>
            <a:off x="7642831" y="4039133"/>
            <a:ext cx="370629" cy="564888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489B942-9525-AA47-84FD-DA23B78B0BD3}"/>
              </a:ext>
            </a:extLst>
          </p:cNvPr>
          <p:cNvSpPr txBox="1"/>
          <p:nvPr/>
        </p:nvSpPr>
        <p:spPr>
          <a:xfrm>
            <a:off x="7618651" y="5413215"/>
            <a:ext cx="370629" cy="564888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4000" dirty="0"/>
              <a:t>+</a:t>
            </a:r>
          </a:p>
        </p:txBody>
      </p:sp>
      <p:sp>
        <p:nvSpPr>
          <p:cNvPr id="59" name="Oval Callout 58">
            <a:extLst>
              <a:ext uri="{FF2B5EF4-FFF2-40B4-BE49-F238E27FC236}">
                <a16:creationId xmlns:a16="http://schemas.microsoft.com/office/drawing/2014/main" id="{F1A6FE30-345E-4B44-B122-BD04A75149BC}"/>
              </a:ext>
            </a:extLst>
          </p:cNvPr>
          <p:cNvSpPr/>
          <p:nvPr/>
        </p:nvSpPr>
        <p:spPr>
          <a:xfrm>
            <a:off x="9448297" y="3991373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60" name="Oval Callout 59">
            <a:extLst>
              <a:ext uri="{FF2B5EF4-FFF2-40B4-BE49-F238E27FC236}">
                <a16:creationId xmlns:a16="http://schemas.microsoft.com/office/drawing/2014/main" id="{D7025983-C909-FD4E-B3CE-321E8F2F2291}"/>
              </a:ext>
            </a:extLst>
          </p:cNvPr>
          <p:cNvSpPr/>
          <p:nvPr/>
        </p:nvSpPr>
        <p:spPr>
          <a:xfrm>
            <a:off x="9337173" y="5344048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61" name="Graphic 60" descr="Music notation">
            <a:extLst>
              <a:ext uri="{FF2B5EF4-FFF2-40B4-BE49-F238E27FC236}">
                <a16:creationId xmlns:a16="http://schemas.microsoft.com/office/drawing/2014/main" id="{E230762D-E1CF-8941-BA54-2A97748F72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79580" y="4438747"/>
            <a:ext cx="914400" cy="914400"/>
          </a:xfrm>
          <a:prstGeom prst="rect">
            <a:avLst/>
          </a:prstGeom>
        </p:spPr>
      </p:pic>
      <p:pic>
        <p:nvPicPr>
          <p:cNvPr id="62" name="Graphic 61" descr="Music notation">
            <a:extLst>
              <a:ext uri="{FF2B5EF4-FFF2-40B4-BE49-F238E27FC236}">
                <a16:creationId xmlns:a16="http://schemas.microsoft.com/office/drawing/2014/main" id="{CF205475-EDF3-2141-94EB-E2A7FBE1C5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8846" y="5888652"/>
            <a:ext cx="914400" cy="914400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5D3BDBB-354F-CB44-A2F3-19E0CD7169C6}"/>
              </a:ext>
            </a:extLst>
          </p:cNvPr>
          <p:cNvCxnSpPr>
            <a:cxnSpLocks/>
          </p:cNvCxnSpPr>
          <p:nvPr/>
        </p:nvCxnSpPr>
        <p:spPr>
          <a:xfrm>
            <a:off x="8397203" y="3275534"/>
            <a:ext cx="0" cy="4837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376D3E5-97A3-1140-83C2-F8E5652D3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77776"/>
              </p:ext>
            </p:extLst>
          </p:nvPr>
        </p:nvGraphicFramePr>
        <p:xfrm>
          <a:off x="1012695" y="5758106"/>
          <a:ext cx="1489062" cy="676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435">
                  <a:extLst>
                    <a:ext uri="{9D8B030D-6E8A-4147-A177-3AD203B41FA5}">
                      <a16:colId xmlns:a16="http://schemas.microsoft.com/office/drawing/2014/main" val="1839784698"/>
                    </a:ext>
                  </a:extLst>
                </a:gridCol>
                <a:gridCol w="963627">
                  <a:extLst>
                    <a:ext uri="{9D8B030D-6E8A-4147-A177-3AD203B41FA5}">
                      <a16:colId xmlns:a16="http://schemas.microsoft.com/office/drawing/2014/main" val="3844384429"/>
                    </a:ext>
                  </a:extLst>
                </a:gridCol>
              </a:tblGrid>
              <a:tr h="305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separated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820997"/>
                  </a:ext>
                </a:extLst>
              </a:tr>
            </a:tbl>
          </a:graphicData>
        </a:graphic>
      </p:graphicFrame>
      <p:pic>
        <p:nvPicPr>
          <p:cNvPr id="8" name="6_mix" descr="6_mix">
            <a:hlinkClick r:id="" action="ppaction://media"/>
            <a:extLst>
              <a:ext uri="{FF2B5EF4-FFF2-40B4-BE49-F238E27FC236}">
                <a16:creationId xmlns:a16="http://schemas.microsoft.com/office/drawing/2014/main" id="{98BBF3FF-BD49-6B4A-901B-DDC9A6AF3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56710" y="6015029"/>
            <a:ext cx="459063" cy="459063"/>
          </a:xfrm>
          <a:prstGeom prst="rect">
            <a:avLst/>
          </a:prstGeom>
        </p:spPr>
      </p:pic>
      <p:pic>
        <p:nvPicPr>
          <p:cNvPr id="65" name="6_Rand_XL" descr="6_Rand_XL">
            <a:hlinkClick r:id="" action="ppaction://media"/>
            <a:extLst>
              <a:ext uri="{FF2B5EF4-FFF2-40B4-BE49-F238E27FC236}">
                <a16:creationId xmlns:a16="http://schemas.microsoft.com/office/drawing/2014/main" id="{56FCC5D1-413A-8943-A9CA-2BF2F62C70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757666" y="6015029"/>
            <a:ext cx="459063" cy="4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6759C2C-48F5-5E4E-B56F-D0F04D0EB33D}"/>
              </a:ext>
            </a:extLst>
          </p:cNvPr>
          <p:cNvSpPr/>
          <p:nvPr/>
        </p:nvSpPr>
        <p:spPr>
          <a:xfrm>
            <a:off x="5841815" y="2005044"/>
            <a:ext cx="5129058" cy="359334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144000" tIns="144000" rIns="144000" bIns="144000"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F3AC6-C8D0-A741-AE5E-00F19C80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Inspiration: </a:t>
            </a:r>
            <a:r>
              <a:rPr lang="en-US" dirty="0" err="1"/>
              <a:t>VoiceFilter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3CC6-3B11-414A-9311-B70244AC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98619" y="2442412"/>
            <a:ext cx="3509371" cy="3429000"/>
          </a:xfrm>
        </p:spPr>
        <p:txBody>
          <a:bodyPr/>
          <a:lstStyle/>
          <a:p>
            <a:pPr algn="just"/>
            <a:r>
              <a:rPr lang="en-US" dirty="0"/>
              <a:t>Targeted speech separation (SS).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Targeted voice separation (speaker A vs. speaker B) using voice fingerprint.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Designed for use in disambiguating speakers in Google Home.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Wang, Quan, et al. "</a:t>
            </a:r>
            <a:r>
              <a:rPr lang="en-US" dirty="0" err="1"/>
              <a:t>Voicefilter</a:t>
            </a:r>
            <a:r>
              <a:rPr lang="en-US" dirty="0"/>
              <a:t>: Targeted voice separation by speaker-conditioned spectrogram masking." </a:t>
            </a:r>
            <a:r>
              <a:rPr lang="en-US" i="1" dirty="0" err="1"/>
              <a:t>arXiv</a:t>
            </a:r>
            <a:r>
              <a:rPr lang="en-US" i="1" dirty="0"/>
              <a:t> preprint arXiv:1810.04826</a:t>
            </a:r>
            <a:r>
              <a:rPr lang="en-US" dirty="0"/>
              <a:t> (2018).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9A91D59-CE78-704D-B00C-0F36009E0006}"/>
              </a:ext>
            </a:extLst>
          </p:cNvPr>
          <p:cNvSpPr/>
          <p:nvPr/>
        </p:nvSpPr>
        <p:spPr>
          <a:xfrm>
            <a:off x="7574700" y="3429000"/>
            <a:ext cx="1663289" cy="745435"/>
          </a:xfrm>
          <a:prstGeom prst="roundRect">
            <a:avLst>
              <a:gd name="adj" fmla="val 668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VoiceFilter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DC66E42-EDEC-5741-9EFF-87F9EC03D29A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8406345" y="2945219"/>
            <a:ext cx="0" cy="48378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76C8D7A0-9F01-F24A-8916-9C6F6B066014}"/>
              </a:ext>
            </a:extLst>
          </p:cNvPr>
          <p:cNvSpPr/>
          <p:nvPr/>
        </p:nvSpPr>
        <p:spPr>
          <a:xfrm>
            <a:off x="7704762" y="2236492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19E30657-D04D-A94D-B87A-7D8CD05E6D4D}"/>
              </a:ext>
            </a:extLst>
          </p:cNvPr>
          <p:cNvSpPr/>
          <p:nvPr/>
        </p:nvSpPr>
        <p:spPr>
          <a:xfrm>
            <a:off x="7893583" y="2165684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19" name="Graphic 18" descr="Key">
            <a:extLst>
              <a:ext uri="{FF2B5EF4-FFF2-40B4-BE49-F238E27FC236}">
                <a16:creationId xmlns:a16="http://schemas.microsoft.com/office/drawing/2014/main" id="{88470348-898D-EC4E-8FEC-236A0B514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68347" y="3510039"/>
            <a:ext cx="583357" cy="58335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054026A-54D4-5042-A560-58A427F4410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081284" y="3801718"/>
            <a:ext cx="493416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>
            <a:extLst>
              <a:ext uri="{FF2B5EF4-FFF2-40B4-BE49-F238E27FC236}">
                <a16:creationId xmlns:a16="http://schemas.microsoft.com/office/drawing/2014/main" id="{8889CEBB-724D-8C4A-934D-9735F611FB1C}"/>
              </a:ext>
            </a:extLst>
          </p:cNvPr>
          <p:cNvSpPr/>
          <p:nvPr/>
        </p:nvSpPr>
        <p:spPr>
          <a:xfrm>
            <a:off x="7952278" y="4707233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A956F9-C36A-FB42-A7E5-4B55622A4ED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406345" y="4174435"/>
            <a:ext cx="0" cy="3874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87B192-E800-2246-950E-E534B0B3D022}"/>
              </a:ext>
            </a:extLst>
          </p:cNvPr>
          <p:cNvSpPr txBox="1"/>
          <p:nvPr/>
        </p:nvSpPr>
        <p:spPr>
          <a:xfrm>
            <a:off x="6051629" y="3990232"/>
            <a:ext cx="1281632" cy="289521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1200" dirty="0"/>
              <a:t>Voice fingerprint</a:t>
            </a:r>
          </a:p>
        </p:txBody>
      </p:sp>
      <p:pic>
        <p:nvPicPr>
          <p:cNvPr id="27" name="Picture 26" descr="A picture containing indoor, sitting, front, monitor&#10;&#10;Description automatically generated">
            <a:extLst>
              <a:ext uri="{FF2B5EF4-FFF2-40B4-BE49-F238E27FC236}">
                <a16:creationId xmlns:a16="http://schemas.microsoft.com/office/drawing/2014/main" id="{EFBD027B-D02A-2340-B700-27A1AC236E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86" y="3041573"/>
            <a:ext cx="1520288" cy="152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6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3AC6-C8D0-A741-AE5E-00F19C80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Inspiration: </a:t>
            </a:r>
            <a:r>
              <a:rPr lang="en-US" dirty="0" err="1"/>
              <a:t>VoiceFilter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3CC6-3B11-414A-9311-B70244AC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algn="just"/>
            <a:r>
              <a:rPr lang="en-US" dirty="0"/>
              <a:t>Targeted speech separation (SS).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Targeted voice separation (speaker A vs. speaker B) using voice fingerprint.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Designed for use in disambiguating speakers in Google Home.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Wang, Quan, et al. "</a:t>
            </a:r>
            <a:r>
              <a:rPr lang="en-US" dirty="0" err="1"/>
              <a:t>Voicefilter</a:t>
            </a:r>
            <a:r>
              <a:rPr lang="en-US" dirty="0"/>
              <a:t>: Targeted voice separation by speaker-conditioned spectrogram masking." </a:t>
            </a:r>
            <a:r>
              <a:rPr lang="en-US" i="1" dirty="0" err="1"/>
              <a:t>arXiv</a:t>
            </a:r>
            <a:r>
              <a:rPr lang="en-US" i="1" dirty="0"/>
              <a:t> preprint arXiv:1810.04826</a:t>
            </a:r>
            <a:r>
              <a:rPr lang="en-US" dirty="0"/>
              <a:t> (2018).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58BD3-1F3F-AD4D-9EED-D18CC7D61C18}"/>
              </a:ext>
            </a:extLst>
          </p:cNvPr>
          <p:cNvSpPr/>
          <p:nvPr/>
        </p:nvSpPr>
        <p:spPr>
          <a:xfrm>
            <a:off x="5100320" y="2042160"/>
            <a:ext cx="6502400" cy="33934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89B22-3745-5440-853C-D038979A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228" y="2165684"/>
            <a:ext cx="6168893" cy="313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2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9BE-DA56-7F43-9BDE-61AFDB58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Reimplementing </a:t>
            </a:r>
            <a:r>
              <a:rPr lang="en-US" dirty="0" err="1"/>
              <a:t>VoiceFilter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with utterance level D-</a:t>
            </a:r>
            <a:r>
              <a:rPr lang="en-US" dirty="0" err="1"/>
              <a:t>vec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CABC5-9B5F-E941-8040-DC4DEAD82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/>
              <a:t>Utterance level D-</a:t>
            </a:r>
            <a:r>
              <a:rPr lang="en-US" dirty="0" err="1"/>
              <a:t>vec</a:t>
            </a:r>
            <a:r>
              <a:rPr lang="en-US" dirty="0"/>
              <a:t> is extracted from the clean targeted speech.</a:t>
            </a:r>
          </a:p>
          <a:p>
            <a:endParaRPr lang="en-US" dirty="0"/>
          </a:p>
          <a:p>
            <a:r>
              <a:rPr lang="en-US" dirty="0"/>
              <a:t>Task is only source separation (SS); no additional noise is added. </a:t>
            </a:r>
          </a:p>
          <a:p>
            <a:endParaRPr lang="en-US" dirty="0"/>
          </a:p>
          <a:p>
            <a:r>
              <a:rPr lang="en-US" dirty="0"/>
              <a:t>Utterance level D-</a:t>
            </a:r>
            <a:r>
              <a:rPr lang="en-US" dirty="0" err="1"/>
              <a:t>vec</a:t>
            </a:r>
            <a:r>
              <a:rPr lang="en-US" dirty="0"/>
              <a:t> gives around +2dB gain. </a:t>
            </a:r>
          </a:p>
          <a:p>
            <a:endParaRPr lang="en-US" dirty="0"/>
          </a:p>
          <a:p>
            <a:r>
              <a:rPr lang="en-US" dirty="0"/>
              <a:t>Practically speaking, extracting utterance level D-</a:t>
            </a:r>
            <a:r>
              <a:rPr lang="en-US" dirty="0" err="1"/>
              <a:t>vec</a:t>
            </a:r>
            <a:r>
              <a:rPr lang="en-US" dirty="0"/>
              <a:t> prior speaker speaks is not possible! </a:t>
            </a:r>
          </a:p>
          <a:p>
            <a:endParaRPr lang="en-US" dirty="0"/>
          </a:p>
        </p:txBody>
      </p:sp>
      <p:sp>
        <p:nvSpPr>
          <p:cNvPr id="5" name="Chart Placeholder 4">
            <a:extLst>
              <a:ext uri="{FF2B5EF4-FFF2-40B4-BE49-F238E27FC236}">
                <a16:creationId xmlns:a16="http://schemas.microsoft.com/office/drawing/2014/main" id="{DF3E923D-A33E-3545-ABE9-6D079CA5E07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graphicFrame>
        <p:nvGraphicFramePr>
          <p:cNvPr id="10" name="Table 12">
            <a:extLst>
              <a:ext uri="{FF2B5EF4-FFF2-40B4-BE49-F238E27FC236}">
                <a16:creationId xmlns:a16="http://schemas.microsoft.com/office/drawing/2014/main" id="{084A501B-6DC1-7941-B0FC-90D96F743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260963"/>
              </p:ext>
            </p:extLst>
          </p:nvPr>
        </p:nvGraphicFramePr>
        <p:xfrm>
          <a:off x="9371758" y="4803395"/>
          <a:ext cx="1630833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8598813"/>
                    </a:ext>
                  </a:extLst>
                </a:gridCol>
                <a:gridCol w="1422553">
                  <a:extLst>
                    <a:ext uri="{9D8B030D-6E8A-4147-A177-3AD203B41FA5}">
                      <a16:colId xmlns:a16="http://schemas.microsoft.com/office/drawing/2014/main" val="3615743472"/>
                    </a:ext>
                  </a:extLst>
                </a:gridCol>
              </a:tblGrid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474032"/>
                  </a:ext>
                </a:extLst>
              </a:tr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0C5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SS w/ </a:t>
                      </a:r>
                      <a:r>
                        <a:rPr lang="en-US" sz="1050" dirty="0" err="1"/>
                        <a:t>uttr-Dvec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841930"/>
                  </a:ext>
                </a:extLst>
              </a:tr>
            </a:tbl>
          </a:graphicData>
        </a:graphic>
      </p:graphicFrame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E385ED-C1C3-8E4A-89A9-0C6E2A715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87" y="1471979"/>
            <a:ext cx="5611181" cy="32692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B665C3F8-FA67-E849-8816-0DB1FAEA6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6449235"/>
              </p:ext>
            </p:extLst>
          </p:nvPr>
        </p:nvGraphicFramePr>
        <p:xfrm>
          <a:off x="7529393" y="5739728"/>
          <a:ext cx="1699975" cy="676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551">
                  <a:extLst>
                    <a:ext uri="{9D8B030D-6E8A-4147-A177-3AD203B41FA5}">
                      <a16:colId xmlns:a16="http://schemas.microsoft.com/office/drawing/2014/main" val="1839784698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697123692"/>
                    </a:ext>
                  </a:extLst>
                </a:gridCol>
              </a:tblGrid>
              <a:tr h="305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SS w/ </a:t>
                      </a:r>
                      <a:r>
                        <a:rPr lang="en-US" sz="1200" dirty="0" err="1"/>
                        <a:t>dvec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4820997"/>
                  </a:ext>
                </a:extLst>
              </a:tr>
            </a:tbl>
          </a:graphicData>
        </a:graphic>
      </p:graphicFrame>
      <p:pic>
        <p:nvPicPr>
          <p:cNvPr id="4" name="4" descr="4">
            <a:hlinkClick r:id="" action="ppaction://media"/>
            <a:extLst>
              <a:ext uri="{FF2B5EF4-FFF2-40B4-BE49-F238E27FC236}">
                <a16:creationId xmlns:a16="http://schemas.microsoft.com/office/drawing/2014/main" id="{CA93EED1-5B49-234C-B663-28505CF08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29393" y="6020144"/>
            <a:ext cx="406245" cy="406245"/>
          </a:xfrm>
          <a:prstGeom prst="rect">
            <a:avLst/>
          </a:prstGeom>
        </p:spPr>
      </p:pic>
      <p:pic>
        <p:nvPicPr>
          <p:cNvPr id="7" name="6" descr="6">
            <a:hlinkClick r:id="" action="ppaction://media"/>
            <a:extLst>
              <a:ext uri="{FF2B5EF4-FFF2-40B4-BE49-F238E27FC236}">
                <a16:creationId xmlns:a16="http://schemas.microsoft.com/office/drawing/2014/main" id="{FA1C9720-14D1-9E4C-8AC8-77759A69A28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17542" y="6077872"/>
            <a:ext cx="374378" cy="374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EAA1AE-C57D-E24A-9616-6499E1F49E54}"/>
              </a:ext>
            </a:extLst>
          </p:cNvPr>
          <p:cNvSpPr txBox="1"/>
          <p:nvPr/>
        </p:nvSpPr>
        <p:spPr>
          <a:xfrm>
            <a:off x="10069551" y="7114478"/>
            <a:ext cx="0" cy="0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C9BE-DA56-7F43-9BDE-61AFDB585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Arby’s benefit from voice fingerprints?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CABC5-9B5F-E941-8040-DC4DEAD82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Speech enhancement using D-</a:t>
            </a:r>
            <a:r>
              <a:rPr lang="en-US" dirty="0" err="1"/>
              <a:t>vec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F76BBB75-784A-E145-B9B8-B0DAB1229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28889"/>
              </p:ext>
            </p:extLst>
          </p:nvPr>
        </p:nvGraphicFramePr>
        <p:xfrm>
          <a:off x="9363800" y="4841061"/>
          <a:ext cx="1665791" cy="502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108598813"/>
                    </a:ext>
                  </a:extLst>
                </a:gridCol>
                <a:gridCol w="1457511">
                  <a:extLst>
                    <a:ext uri="{9D8B030D-6E8A-4147-A177-3AD203B41FA5}">
                      <a16:colId xmlns:a16="http://schemas.microsoft.com/office/drawing/2014/main" val="3615743472"/>
                    </a:ext>
                  </a:extLst>
                </a:gridCol>
              </a:tblGrid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609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474032"/>
                  </a:ext>
                </a:extLst>
              </a:tr>
              <a:tr h="217615"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SE w/ </a:t>
                      </a:r>
                      <a:r>
                        <a:rPr lang="en-US" sz="1050" dirty="0" err="1"/>
                        <a:t>uttr-Dvec</a:t>
                      </a:r>
                      <a:endParaRPr lang="en-US" sz="105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6841930"/>
                  </a:ext>
                </a:extLst>
              </a:tr>
            </a:tbl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F1CAEB89-9A19-F342-8EC9-462876883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049" y="1471979"/>
            <a:ext cx="5605253" cy="32657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1377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2CF67AB-AC7D-7D41-A873-CED6DF1E7052}"/>
              </a:ext>
            </a:extLst>
          </p:cNvPr>
          <p:cNvSpPr/>
          <p:nvPr/>
        </p:nvSpPr>
        <p:spPr>
          <a:xfrm>
            <a:off x="6400800" y="510630"/>
            <a:ext cx="5322254" cy="58367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F3AC6-C8D0-A741-AE5E-00F19C80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Anna’s Taqueria: Initial Approach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3F3CC6-3B11-414A-9311-B70244AC2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 lIns="0" tIns="0" rIns="0" bIns="0" numCol="1" spcCol="360000" rtlCol="0" anchor="t">
            <a:noAutofit/>
          </a:bodyPr>
          <a:lstStyle/>
          <a:p>
            <a:pPr algn="just"/>
            <a:r>
              <a:rPr lang="en-US" dirty="0"/>
              <a:t>Goal: combine targeted speech separation (SS) with speech enhancement (SE) to selectively remove or enhance a speaker from a noisy mixture.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Idea is to denoise mixture of speakers, then pass denoised mixed speech to source separation.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This turns out not to work so well.</a:t>
            </a:r>
          </a:p>
          <a:p>
            <a:pPr marL="171450" indent="-171450" algn="just">
              <a:buFontTx/>
              <a:buChar char="-"/>
            </a:pPr>
            <a:r>
              <a:rPr lang="en-US" dirty="0"/>
              <a:t>Possibly due to the fact that </a:t>
            </a:r>
            <a:r>
              <a:rPr lang="en-US" dirty="0" err="1"/>
              <a:t>Voicefilter</a:t>
            </a:r>
            <a:r>
              <a:rPr lang="en-US" dirty="0"/>
              <a:t> is not equipped to deal with signal coloration from Arby’s.</a:t>
            </a:r>
          </a:p>
          <a:p>
            <a:pPr marL="171450" indent="-171450" algn="just">
              <a:buFontTx/>
              <a:buChar char="-"/>
            </a:pPr>
            <a:r>
              <a:rPr lang="en-US" dirty="0">
                <a:cs typeface="Gotham Book"/>
              </a:rPr>
              <a:t>Also </a:t>
            </a:r>
            <a:r>
              <a:rPr lang="en-US" dirty="0" err="1">
                <a:cs typeface="Gotham Book"/>
              </a:rPr>
              <a:t>VoiceFilter</a:t>
            </a:r>
            <a:r>
              <a:rPr lang="en-US" dirty="0">
                <a:cs typeface="Gotham Book"/>
              </a:rPr>
              <a:t> model was trained on a smaller dataset at this point.</a:t>
            </a: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>
              <a:cs typeface="Gotham Book"/>
            </a:endParaRPr>
          </a:p>
          <a:p>
            <a:pPr algn="just"/>
            <a:endParaRPr lang="en-US" dirty="0">
              <a:cs typeface="Gotham Book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2F6E44-9B03-A04E-9E90-45D1C86B1468}"/>
              </a:ext>
            </a:extLst>
          </p:cNvPr>
          <p:cNvSpPr/>
          <p:nvPr/>
        </p:nvSpPr>
        <p:spPr>
          <a:xfrm>
            <a:off x="8030207" y="4265175"/>
            <a:ext cx="1753969" cy="7454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VoiceFilter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00F29F-2CB7-5342-BFE9-9C04A86EC21C}"/>
              </a:ext>
            </a:extLst>
          </p:cNvPr>
          <p:cNvGrpSpPr/>
          <p:nvPr/>
        </p:nvGrpSpPr>
        <p:grpSpPr>
          <a:xfrm>
            <a:off x="8259859" y="2358136"/>
            <a:ext cx="1252331" cy="745435"/>
            <a:chOff x="7526739" y="1955944"/>
            <a:chExt cx="1252331" cy="74543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E298982-0C51-734E-9232-F4020858CFE7}"/>
                </a:ext>
              </a:extLst>
            </p:cNvPr>
            <p:cNvSpPr/>
            <p:nvPr/>
          </p:nvSpPr>
          <p:spPr>
            <a:xfrm>
              <a:off x="7526739" y="1955944"/>
              <a:ext cx="1252331" cy="745435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44000"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 descr="A picture containing food, plate&#10;&#10;Description automatically generated">
              <a:extLst>
                <a:ext uri="{FF2B5EF4-FFF2-40B4-BE49-F238E27FC236}">
                  <a16:creationId xmlns:a16="http://schemas.microsoft.com/office/drawing/2014/main" id="{6D9CA1D8-0DA0-6D4E-9F67-D1D08CF6F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363" b="89916" l="4773" r="92841">
                          <a14:foregroundMark x1="16364" y1="50780" x2="16364" y2="50780"/>
                          <a14:foregroundMark x1="4773" y1="65306" x2="4773" y2="65306"/>
                          <a14:foregroundMark x1="31591" y1="56903" x2="31591" y2="56903"/>
                          <a14:foregroundMark x1="48636" y1="54502" x2="48636" y2="54502"/>
                          <a14:foregroundMark x1="66932" y1="27371" x2="66932" y2="27371"/>
                          <a14:foregroundMark x1="54091" y1="6363" x2="54091" y2="6363"/>
                          <a14:foregroundMark x1="71818" y1="65306" x2="71818" y2="65306"/>
                          <a14:foregroundMark x1="86364" y1="51020" x2="86364" y2="51020"/>
                          <a14:foregroundMark x1="80000" y1="43337" x2="80000" y2="43337"/>
                          <a14:foregroundMark x1="92841" y1="53661" x2="92841" y2="53661"/>
                          <a14:foregroundMark x1="70000" y1="85954" x2="70000" y2="859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6694" y="1959632"/>
              <a:ext cx="752420" cy="711379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463F318-1097-4C41-BA34-8E6AD80B2F8E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8886025" y="3103571"/>
            <a:ext cx="21167" cy="116160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7DAE73-DCFE-2C4A-82E5-C417276FDDF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8886024" y="1893856"/>
            <a:ext cx="0" cy="4679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565EB32D-2419-794D-B501-5F357C9F1016}"/>
              </a:ext>
            </a:extLst>
          </p:cNvPr>
          <p:cNvSpPr/>
          <p:nvPr/>
        </p:nvSpPr>
        <p:spPr>
          <a:xfrm>
            <a:off x="8320993" y="1099554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sp>
        <p:nvSpPr>
          <p:cNvPr id="28" name="Oval Callout 27">
            <a:extLst>
              <a:ext uri="{FF2B5EF4-FFF2-40B4-BE49-F238E27FC236}">
                <a16:creationId xmlns:a16="http://schemas.microsoft.com/office/drawing/2014/main" id="{27B0EE31-6B92-F04D-859F-BC46C48AA902}"/>
              </a:ext>
            </a:extLst>
          </p:cNvPr>
          <p:cNvSpPr/>
          <p:nvPr/>
        </p:nvSpPr>
        <p:spPr>
          <a:xfrm>
            <a:off x="8509814" y="1028746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29" name="Graphic 28" descr="Music notation">
            <a:extLst>
              <a:ext uri="{FF2B5EF4-FFF2-40B4-BE49-F238E27FC236}">
                <a16:creationId xmlns:a16="http://schemas.microsoft.com/office/drawing/2014/main" id="{6497D167-041B-FF46-B330-2BB50573B5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87621" y="510630"/>
            <a:ext cx="781144" cy="781144"/>
          </a:xfrm>
          <a:prstGeom prst="rect">
            <a:avLst/>
          </a:prstGeom>
        </p:spPr>
      </p:pic>
      <p:sp>
        <p:nvSpPr>
          <p:cNvPr id="31" name="Oval Callout 30">
            <a:extLst>
              <a:ext uri="{FF2B5EF4-FFF2-40B4-BE49-F238E27FC236}">
                <a16:creationId xmlns:a16="http://schemas.microsoft.com/office/drawing/2014/main" id="{5065783D-9516-9F4E-B475-747E13450A0A}"/>
              </a:ext>
            </a:extLst>
          </p:cNvPr>
          <p:cNvSpPr/>
          <p:nvPr/>
        </p:nvSpPr>
        <p:spPr>
          <a:xfrm>
            <a:off x="8449993" y="3297436"/>
            <a:ext cx="1025524" cy="634055"/>
          </a:xfrm>
          <a:prstGeom prst="wedgeEllipseCallout">
            <a:avLst>
              <a:gd name="adj1" fmla="val 54380"/>
              <a:gd name="adj2" fmla="val 54846"/>
            </a:avLst>
          </a:prstGeom>
          <a:solidFill>
            <a:schemeClr val="bg1"/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/>
              <a:t>Playing tennis would be fun.</a:t>
            </a:r>
          </a:p>
        </p:txBody>
      </p:sp>
      <p:pic>
        <p:nvPicPr>
          <p:cNvPr id="34" name="Graphic 33" descr="Key">
            <a:extLst>
              <a:ext uri="{FF2B5EF4-FFF2-40B4-BE49-F238E27FC236}">
                <a16:creationId xmlns:a16="http://schemas.microsoft.com/office/drawing/2014/main" id="{7DCCA868-5B0E-D844-ADCC-9EC1A20289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53506" y="4369442"/>
            <a:ext cx="583357" cy="583357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7FC6D0-8F21-8346-A2F6-D8853B5E3F6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7762324" y="4637892"/>
            <a:ext cx="267883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Callout 38">
            <a:extLst>
              <a:ext uri="{FF2B5EF4-FFF2-40B4-BE49-F238E27FC236}">
                <a16:creationId xmlns:a16="http://schemas.microsoft.com/office/drawing/2014/main" id="{6B336ED9-1207-844F-BB11-2D1CACDA6930}"/>
              </a:ext>
            </a:extLst>
          </p:cNvPr>
          <p:cNvSpPr/>
          <p:nvPr/>
        </p:nvSpPr>
        <p:spPr>
          <a:xfrm>
            <a:off x="8449991" y="5422178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FAED650-5879-3647-A4C8-58958985E202}"/>
              </a:ext>
            </a:extLst>
          </p:cNvPr>
          <p:cNvCxnSpPr>
            <a:cxnSpLocks/>
            <a:stCxn id="7" idx="2"/>
            <a:endCxn id="39" idx="0"/>
          </p:cNvCxnSpPr>
          <p:nvPr/>
        </p:nvCxnSpPr>
        <p:spPr>
          <a:xfrm flipH="1">
            <a:off x="8907191" y="5010610"/>
            <a:ext cx="1" cy="41156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1480653-4008-2F40-9070-8D3795B14428}"/>
              </a:ext>
            </a:extLst>
          </p:cNvPr>
          <p:cNvSpPr txBox="1"/>
          <p:nvPr/>
        </p:nvSpPr>
        <p:spPr>
          <a:xfrm>
            <a:off x="6648387" y="4808038"/>
            <a:ext cx="1281632" cy="289521"/>
          </a:xfrm>
          <a:prstGeom prst="rect">
            <a:avLst/>
          </a:prstGeom>
        </p:spPr>
        <p:txBody>
          <a:bodyPr vert="horz" wrap="none" lIns="0" tIns="0" rIns="0" bIns="0" numCol="1" spcCol="360000" rtlCol="0">
            <a:noAutofit/>
          </a:bodyPr>
          <a:lstStyle/>
          <a:p>
            <a:r>
              <a:rPr lang="en-US" sz="1200" dirty="0"/>
              <a:t>Voice fingerprint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5F71FC0-8BA5-D147-B234-A5CF81B955A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524" b="89881" l="8667" r="90000">
                        <a14:foregroundMark x1="26000" y1="28571" x2="26000" y2="28571"/>
                        <a14:foregroundMark x1="47000" y1="38690" x2="47000" y2="38690"/>
                        <a14:foregroundMark x1="64667" y1="40476" x2="64667" y2="40476"/>
                        <a14:foregroundMark x1="77000" y1="16667" x2="77000" y2="16667"/>
                        <a14:foregroundMark x1="81333" y1="32143" x2="81333" y2="32143"/>
                        <a14:foregroundMark x1="77000" y1="74405" x2="77000" y2="74405"/>
                        <a14:foregroundMark x1="70333" y1="74405" x2="70333" y2="74405"/>
                        <a14:foregroundMark x1="69667" y1="64286" x2="69667" y2="64286"/>
                        <a14:foregroundMark x1="61667" y1="73214" x2="61667" y2="73214"/>
                        <a14:foregroundMark x1="38000" y1="66071" x2="38000" y2="66071"/>
                        <a14:foregroundMark x1="41333" y1="74405" x2="41333" y2="74405"/>
                        <a14:foregroundMark x1="50667" y1="70238" x2="50667" y2="70238"/>
                        <a14:foregroundMark x1="25667" y1="75000" x2="25667" y2="75000"/>
                        <a14:foregroundMark x1="18333" y1="74405" x2="18333" y2="74405"/>
                        <a14:foregroundMark x1="19667" y1="64286" x2="19667" y2="64286"/>
                        <a14:foregroundMark x1="8667" y1="53571" x2="8667" y2="53571"/>
                        <a14:foregroundMark x1="20667" y1="30357" x2="20667" y2="30357"/>
                        <a14:backgroundMark x1="60000" y1="77976" x2="60000" y2="779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09260" y="3073203"/>
            <a:ext cx="2115773" cy="118483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99D37C4-A9BC-DE42-8C1F-E653813F66FE}"/>
              </a:ext>
            </a:extLst>
          </p:cNvPr>
          <p:cNvCxnSpPr/>
          <p:nvPr/>
        </p:nvCxnSpPr>
        <p:spPr>
          <a:xfrm>
            <a:off x="9512190" y="2126915"/>
            <a:ext cx="40878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DA8864-5E4C-6B48-AD94-D1EAD6136A38}"/>
              </a:ext>
            </a:extLst>
          </p:cNvPr>
          <p:cNvCxnSpPr>
            <a:cxnSpLocks/>
          </p:cNvCxnSpPr>
          <p:nvPr/>
        </p:nvCxnSpPr>
        <p:spPr>
          <a:xfrm>
            <a:off x="9909637" y="2103428"/>
            <a:ext cx="0" cy="31422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99DAD4B-06F1-2E4D-A162-EC55126F0A2C}"/>
              </a:ext>
            </a:extLst>
          </p:cNvPr>
          <p:cNvCxnSpPr/>
          <p:nvPr/>
        </p:nvCxnSpPr>
        <p:spPr>
          <a:xfrm>
            <a:off x="9512190" y="5231718"/>
            <a:ext cx="40878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Callout 29">
            <a:extLst>
              <a:ext uri="{FF2B5EF4-FFF2-40B4-BE49-F238E27FC236}">
                <a16:creationId xmlns:a16="http://schemas.microsoft.com/office/drawing/2014/main" id="{1E771741-FC1C-204E-A774-115DFA995A46}"/>
              </a:ext>
            </a:extLst>
          </p:cNvPr>
          <p:cNvSpPr/>
          <p:nvPr/>
        </p:nvSpPr>
        <p:spPr>
          <a:xfrm>
            <a:off x="8261172" y="3368244"/>
            <a:ext cx="914400" cy="612648"/>
          </a:xfrm>
          <a:prstGeom prst="wedgeEllipseCallout">
            <a:avLst>
              <a:gd name="adj1" fmla="val -50748"/>
              <a:gd name="adj2" fmla="val 57397"/>
            </a:avLst>
          </a:prstGeom>
          <a:solidFill>
            <a:schemeClr val="bg1">
              <a:lumMod val="85000"/>
              <a:alpha val="44000"/>
            </a:schemeClr>
          </a:solidFill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 err="1"/>
              <a:t>Wanna</a:t>
            </a:r>
            <a:r>
              <a:rPr lang="en-US" sz="1000" dirty="0"/>
              <a:t> watch a movie?</a:t>
            </a:r>
          </a:p>
        </p:txBody>
      </p:sp>
      <p:graphicFrame>
        <p:nvGraphicFramePr>
          <p:cNvPr id="26" name="Table 5">
            <a:extLst>
              <a:ext uri="{FF2B5EF4-FFF2-40B4-BE49-F238E27FC236}">
                <a16:creationId xmlns:a16="http://schemas.microsoft.com/office/drawing/2014/main" id="{0A3D4311-DE4F-D649-A99B-1242C3404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858873"/>
              </p:ext>
            </p:extLst>
          </p:nvPr>
        </p:nvGraphicFramePr>
        <p:xfrm>
          <a:off x="998619" y="5728502"/>
          <a:ext cx="2228675" cy="6762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520">
                  <a:extLst>
                    <a:ext uri="{9D8B030D-6E8A-4147-A177-3AD203B41FA5}">
                      <a16:colId xmlns:a16="http://schemas.microsoft.com/office/drawing/2014/main" val="1839784698"/>
                    </a:ext>
                  </a:extLst>
                </a:gridCol>
                <a:gridCol w="693126">
                  <a:extLst>
                    <a:ext uri="{9D8B030D-6E8A-4147-A177-3AD203B41FA5}">
                      <a16:colId xmlns:a16="http://schemas.microsoft.com/office/drawing/2014/main" val="3844384429"/>
                    </a:ext>
                  </a:extLst>
                </a:gridCol>
                <a:gridCol w="985029">
                  <a:extLst>
                    <a:ext uri="{9D8B030D-6E8A-4147-A177-3AD203B41FA5}">
                      <a16:colId xmlns:a16="http://schemas.microsoft.com/office/drawing/2014/main" val="697123692"/>
                    </a:ext>
                  </a:extLst>
                </a:gridCol>
              </a:tblGrid>
              <a:tr h="30544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mix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arby’s</a:t>
                      </a:r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/>
                        <a:t>voiceFilter</a:t>
                      </a:r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02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20997"/>
                  </a:ext>
                </a:extLst>
              </a:tr>
            </a:tbl>
          </a:graphicData>
        </a:graphic>
      </p:graphicFrame>
      <p:pic>
        <p:nvPicPr>
          <p:cNvPr id="6" name="noisy_mix" descr="noisy_mix">
            <a:hlinkClick r:id="" action="ppaction://media"/>
            <a:extLst>
              <a:ext uri="{FF2B5EF4-FFF2-40B4-BE49-F238E27FC236}">
                <a16:creationId xmlns:a16="http://schemas.microsoft.com/office/drawing/2014/main" id="{FE796B5A-A807-0747-B88A-7C0CABDC2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097546" y="5998542"/>
            <a:ext cx="459421" cy="459421"/>
          </a:xfrm>
          <a:prstGeom prst="rect">
            <a:avLst/>
          </a:prstGeom>
        </p:spPr>
      </p:pic>
      <p:pic>
        <p:nvPicPr>
          <p:cNvPr id="8" name="convlstm_output" descr="convlstm_output">
            <a:hlinkClick r:id="" action="ppaction://media"/>
            <a:extLst>
              <a:ext uri="{FF2B5EF4-FFF2-40B4-BE49-F238E27FC236}">
                <a16:creationId xmlns:a16="http://schemas.microsoft.com/office/drawing/2014/main" id="{F342684A-0F39-4A4E-8126-2520023406F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655894" y="5995367"/>
            <a:ext cx="462596" cy="462596"/>
          </a:xfrm>
          <a:prstGeom prst="rect">
            <a:avLst/>
          </a:prstGeom>
        </p:spPr>
      </p:pic>
      <p:pic>
        <p:nvPicPr>
          <p:cNvPr id="9" name="spkr_1" descr="spkr_1">
            <a:hlinkClick r:id="" action="ppaction://media"/>
            <a:extLst>
              <a:ext uri="{FF2B5EF4-FFF2-40B4-BE49-F238E27FC236}">
                <a16:creationId xmlns:a16="http://schemas.microsoft.com/office/drawing/2014/main" id="{5278404A-FCC2-0849-A561-41D2BA380FF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449826" y="5995367"/>
            <a:ext cx="462596" cy="46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0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eb8f6560e38132d9e28bbe36895c4ebdeb5fcde"/>
</p:tagLst>
</file>

<file path=ppt/theme/theme1.xml><?xml version="1.0" encoding="utf-8"?>
<a:theme xmlns:a="http://schemas.openxmlformats.org/drawingml/2006/main" name="Bose Light">
  <a:themeElements>
    <a:clrScheme name="Bose - Licht">
      <a:dk1>
        <a:sysClr val="windowText" lastClr="000000"/>
      </a:dk1>
      <a:lt1>
        <a:sysClr val="window" lastClr="FFFFFF"/>
      </a:lt1>
      <a:dk2>
        <a:srgbClr val="F8F8F8"/>
      </a:dk2>
      <a:lt2>
        <a:srgbClr val="202020"/>
      </a:lt2>
      <a:accent1>
        <a:srgbClr val="999999"/>
      </a:accent1>
      <a:accent2>
        <a:srgbClr val="D70902"/>
      </a:accent2>
      <a:accent3>
        <a:srgbClr val="FF5B1F"/>
      </a:accent3>
      <a:accent4>
        <a:srgbClr val="F7D600"/>
      </a:accent4>
      <a:accent5>
        <a:srgbClr val="00CC74"/>
      </a:accent5>
      <a:accent6>
        <a:srgbClr val="5BA1D5"/>
      </a:accent6>
      <a:hlink>
        <a:srgbClr val="5BA1D5"/>
      </a:hlink>
      <a:folHlink>
        <a:srgbClr val="999999"/>
      </a:folHlink>
    </a:clrScheme>
    <a:fontScheme name="Bose Templat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numCol="1" spcCol="360000" rtlCol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DBCF2B5C-F36B-4F53-A293-45AA690CB19D}" vid="{4FE57BB1-4424-4395-99FF-A26A3C7B3BFB}"/>
    </a:ext>
  </a:extLst>
</a:theme>
</file>

<file path=ppt/theme/theme2.xml><?xml version="1.0" encoding="utf-8"?>
<a:theme xmlns:a="http://schemas.openxmlformats.org/drawingml/2006/main" name="Bose Dark">
  <a:themeElements>
    <a:clrScheme name="Bose - Licht">
      <a:dk1>
        <a:sysClr val="windowText" lastClr="000000"/>
      </a:dk1>
      <a:lt1>
        <a:sysClr val="window" lastClr="FFFFFF"/>
      </a:lt1>
      <a:dk2>
        <a:srgbClr val="202020"/>
      </a:dk2>
      <a:lt2>
        <a:srgbClr val="F8F8F8"/>
      </a:lt2>
      <a:accent1>
        <a:srgbClr val="999999"/>
      </a:accent1>
      <a:accent2>
        <a:srgbClr val="D70902"/>
      </a:accent2>
      <a:accent3>
        <a:srgbClr val="FF5B1F"/>
      </a:accent3>
      <a:accent4>
        <a:srgbClr val="F7D600"/>
      </a:accent4>
      <a:accent5>
        <a:srgbClr val="00CC74"/>
      </a:accent5>
      <a:accent6>
        <a:srgbClr val="5BA1D5"/>
      </a:accent6>
      <a:hlink>
        <a:srgbClr val="5BA1D5"/>
      </a:hlink>
      <a:folHlink>
        <a:srgbClr val="999999"/>
      </a:folHlink>
    </a:clrScheme>
    <a:fontScheme name="Bos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44000" tIns="144000" rIns="144000" bIns="144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DBCF2B5C-F36B-4F53-A293-45AA690CB19D}" vid="{367FB90F-C179-4E7B-BF0D-787D05973960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ose automotiv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ose automotive">
      <a:majorFont>
        <a:latin typeface="Gotham Bold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522d375-1b18-4838-8024-29e495767f6a">K5Y52DQMURZA-693522346-357</_dlc_DocId>
    <_dlc_DocIdUrl xmlns="7522d375-1b18-4838-8024-29e495767f6a">
      <Url>https://bosecorp.sharepoint.com/sites/Global1/brandmgmt/_layouts/15/DocIdRedir.aspx?ID=K5Y52DQMURZA-693522346-357</Url>
      <Description>K5Y52DQMURZA-693522346-357</Description>
    </_dlc_DocIdUrl>
    <SharedWithUsers xmlns="ffe8eb77-d865-4a4a-99cd-eb5bdb131291">
      <UserInfo>
        <DisplayName>Zeegers, Wim</DisplayName>
        <AccountId>2056</AccountId>
        <AccountType/>
      </UserInfo>
      <UserInfo>
        <DisplayName>Mckaughan, Jennifer</DisplayName>
        <AccountId>1502</AccountId>
        <AccountType/>
      </UserInfo>
      <UserInfo>
        <DisplayName>Farretta, Annmarie</DisplayName>
        <AccountId>3754</AccountId>
        <AccountType/>
      </UserInfo>
      <UserInfo>
        <DisplayName>Setterlund, James</DisplayName>
        <AccountId>4459</AccountId>
        <AccountType/>
      </UserInfo>
      <UserInfo>
        <DisplayName>van der Meer, Paul</DisplayName>
        <AccountId>4178</AccountId>
        <AccountType/>
      </UserInfo>
      <UserInfo>
        <DisplayName>Murphy, Tara</DisplayName>
        <AccountId>5340</AccountId>
        <AccountType/>
      </UserInfo>
      <UserInfo>
        <DisplayName>Fecko, Sarah</DisplayName>
        <AccountId>113</AccountId>
        <AccountType/>
      </UserInfo>
      <UserInfo>
        <DisplayName>Davies, Ben</DisplayName>
        <AccountId>3983</AccountId>
        <AccountType/>
      </UserInfo>
      <UserInfo>
        <DisplayName>Stento, Paula</DisplayName>
        <AccountId>2860</AccountId>
        <AccountType/>
      </UserInfo>
      <UserInfo>
        <DisplayName>Neale, Scott</DisplayName>
        <AccountId>3347</AccountId>
        <AccountType/>
      </UserInfo>
      <UserInfo>
        <DisplayName>Bouley, Greta</DisplayName>
        <AccountId>1706</AccountId>
        <AccountType/>
      </UserInfo>
      <UserInfo>
        <DisplayName>Brunner, John</DisplayName>
        <AccountId>6066</AccountId>
        <AccountType/>
      </UserInfo>
    </SharedWithUsers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6E898BBD51C4438F4EF7E4ABDD4788" ma:contentTypeVersion="8" ma:contentTypeDescription="Create a new document." ma:contentTypeScope="" ma:versionID="4e4cef603e8406658d09faebf593f326">
  <xsd:schema xmlns:xsd="http://www.w3.org/2001/XMLSchema" xmlns:xs="http://www.w3.org/2001/XMLSchema" xmlns:p="http://schemas.microsoft.com/office/2006/metadata/properties" xmlns:ns2="7522d375-1b18-4838-8024-29e495767f6a" xmlns:ns3="ffe8eb77-d865-4a4a-99cd-eb5bdb131291" xmlns:ns4="5c07e070-f176-4bd5-bc81-fdc14e280fa7" targetNamespace="http://schemas.microsoft.com/office/2006/metadata/properties" ma:root="true" ma:fieldsID="ceec2c8a4f5c812dc78b1b0d9fe39711" ns2:_="" ns3:_="" ns4:_="">
    <xsd:import namespace="7522d375-1b18-4838-8024-29e495767f6a"/>
    <xsd:import namespace="ffe8eb77-d865-4a4a-99cd-eb5bdb131291"/>
    <xsd:import namespace="5c07e070-f176-4bd5-bc81-fdc14e280fa7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2d375-1b18-4838-8024-29e495767f6a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e8eb77-d865-4a4a-99cd-eb5bdb13129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7e070-f176-4bd5-bc81-fdc14e280f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00C45E-BA8A-462C-AEC2-40D7F3351A3E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BB748859-571B-4760-ADAC-BE2CE3CE81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C6E447-81F6-4250-986E-58A6FFA4BAE3}">
  <ds:schemaRefs>
    <ds:schemaRef ds:uri="http://schemas.microsoft.com/office/2006/metadata/properties"/>
    <ds:schemaRef ds:uri="http://schemas.microsoft.com/office/infopath/2007/PartnerControls"/>
    <ds:schemaRef ds:uri="7522d375-1b18-4838-8024-29e495767f6a"/>
    <ds:schemaRef ds:uri="ffe8eb77-d865-4a4a-99cd-eb5bdb131291"/>
  </ds:schemaRefs>
</ds:datastoreItem>
</file>

<file path=customXml/itemProps4.xml><?xml version="1.0" encoding="utf-8"?>
<ds:datastoreItem xmlns:ds="http://schemas.openxmlformats.org/officeDocument/2006/customXml" ds:itemID="{1C5298CB-D0F5-48C3-AB43-BB758CE676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22d375-1b18-4838-8024-29e495767f6a"/>
    <ds:schemaRef ds:uri="ffe8eb77-d865-4a4a-99cd-eb5bdb131291"/>
    <ds:schemaRef ds:uri="5c07e070-f176-4bd5-bc81-fdc14e280f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1167</Words>
  <Application>Microsoft Macintosh PowerPoint</Application>
  <PresentationFormat>Widescreen</PresentationFormat>
  <Paragraphs>239</Paragraphs>
  <Slides>19</Slides>
  <Notes>5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Gotham Bold</vt:lpstr>
      <vt:lpstr>Cambria Math</vt:lpstr>
      <vt:lpstr>Arial</vt:lpstr>
      <vt:lpstr>Wingdings</vt:lpstr>
      <vt:lpstr>Gotham Book</vt:lpstr>
      <vt:lpstr>Bose Light</vt:lpstr>
      <vt:lpstr>Bose Dark</vt:lpstr>
      <vt:lpstr>Targeted speech enhancement with voice fingerprint</vt:lpstr>
      <vt:lpstr>About me</vt:lpstr>
      <vt:lpstr>Background</vt:lpstr>
      <vt:lpstr>Overview</vt:lpstr>
      <vt:lpstr>Inspiration: VoiceFilter</vt:lpstr>
      <vt:lpstr>Inspiration: VoiceFilter</vt:lpstr>
      <vt:lpstr>Reimplementing VoiceFilter  with utterance level D-vec</vt:lpstr>
      <vt:lpstr>Can Arby’s benefit from voice fingerprints?</vt:lpstr>
      <vt:lpstr>Anna’s Taqueria: Initial Approach</vt:lpstr>
      <vt:lpstr>New approach:  Combine VoiceFilter and Arby’s </vt:lpstr>
      <vt:lpstr>New approach:  Combine VoiceFilter and Arby’s </vt:lpstr>
      <vt:lpstr>End-to-end SS+SE w/ global D-vec</vt:lpstr>
      <vt:lpstr>Realistic Voice Fingerprint Training</vt:lpstr>
      <vt:lpstr>Results pseudo global, Random other  </vt:lpstr>
      <vt:lpstr>Results Random other in different sized dataset </vt:lpstr>
      <vt:lpstr>Different GMM methods</vt:lpstr>
      <vt:lpstr>Future work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</dc:title>
  <dc:creator>Microsoft Office User</dc:creator>
  <cp:lastModifiedBy>Nayem, Khandokar</cp:lastModifiedBy>
  <cp:revision>163</cp:revision>
  <dcterms:created xsi:type="dcterms:W3CDTF">2020-06-26T06:13:00Z</dcterms:created>
  <dcterms:modified xsi:type="dcterms:W3CDTF">2020-08-27T17:57:00Z</dcterms:modified>
</cp:coreProperties>
</file>